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docProps/custom.xml" ContentType="application/vnd.openxmlformats-officedocument.custom-propertie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42"/>
  </p:handout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</p:sldIdLst>
  <p:sldSz cx="9144000" cy="6858000" type="screen4x3"/>
  <p:notesSz cx="9296400" cy="7010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-204" y="-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29075" cy="3508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265738" y="0"/>
            <a:ext cx="4029075" cy="3508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701819-7D7F-40D9-BF7B-5437711B8E20}" type="datetimeFigureOut">
              <a:rPr lang="en-US" smtClean="0"/>
              <a:t>3/3/2020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657975"/>
            <a:ext cx="4029075" cy="3508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265738" y="6657975"/>
            <a:ext cx="4029075" cy="3508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6F1100-5E55-406E-AE2B-3BC57511CBF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29" Type="http://schemas.openxmlformats.org/officeDocument/2006/relationships/image" Target="../media/image2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28" Type="http://schemas.openxmlformats.org/officeDocument/2006/relationships/image" Target="../media/image27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31" Type="http://schemas.openxmlformats.org/officeDocument/2006/relationships/image" Target="../media/image30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png"/><Relationship Id="rId30" Type="http://schemas.openxmlformats.org/officeDocument/2006/relationships/image" Target="../media/image29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6.png"/><Relationship Id="rId18" Type="http://schemas.openxmlformats.org/officeDocument/2006/relationships/image" Target="../media/image40.png"/><Relationship Id="rId26" Type="http://schemas.openxmlformats.org/officeDocument/2006/relationships/image" Target="../media/image48.png"/><Relationship Id="rId3" Type="http://schemas.openxmlformats.org/officeDocument/2006/relationships/image" Target="../media/image2.png"/><Relationship Id="rId21" Type="http://schemas.openxmlformats.org/officeDocument/2006/relationships/image" Target="../media/image43.png"/><Relationship Id="rId7" Type="http://schemas.openxmlformats.org/officeDocument/2006/relationships/image" Target="../media/image6.png"/><Relationship Id="rId12" Type="http://schemas.openxmlformats.org/officeDocument/2006/relationships/image" Target="../media/image35.png"/><Relationship Id="rId17" Type="http://schemas.openxmlformats.org/officeDocument/2006/relationships/image" Target="../media/image39.png"/><Relationship Id="rId25" Type="http://schemas.openxmlformats.org/officeDocument/2006/relationships/image" Target="../media/image47.png"/><Relationship Id="rId2" Type="http://schemas.openxmlformats.org/officeDocument/2006/relationships/image" Target="../media/image1.png"/><Relationship Id="rId16" Type="http://schemas.openxmlformats.org/officeDocument/2006/relationships/image" Target="../media/image38.png"/><Relationship Id="rId20" Type="http://schemas.openxmlformats.org/officeDocument/2006/relationships/image" Target="../media/image42.png"/><Relationship Id="rId29" Type="http://schemas.openxmlformats.org/officeDocument/2006/relationships/image" Target="../media/image5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34.png"/><Relationship Id="rId24" Type="http://schemas.openxmlformats.org/officeDocument/2006/relationships/image" Target="../media/image46.png"/><Relationship Id="rId32" Type="http://schemas.openxmlformats.org/officeDocument/2006/relationships/image" Target="../media/image54.png"/><Relationship Id="rId5" Type="http://schemas.openxmlformats.org/officeDocument/2006/relationships/image" Target="../media/image4.png"/><Relationship Id="rId15" Type="http://schemas.openxmlformats.org/officeDocument/2006/relationships/image" Target="../media/image37.png"/><Relationship Id="rId23" Type="http://schemas.openxmlformats.org/officeDocument/2006/relationships/image" Target="../media/image45.png"/><Relationship Id="rId28" Type="http://schemas.openxmlformats.org/officeDocument/2006/relationships/image" Target="../media/image50.png"/><Relationship Id="rId10" Type="http://schemas.openxmlformats.org/officeDocument/2006/relationships/image" Target="../media/image33.png"/><Relationship Id="rId19" Type="http://schemas.openxmlformats.org/officeDocument/2006/relationships/image" Target="../media/image41.png"/><Relationship Id="rId31" Type="http://schemas.openxmlformats.org/officeDocument/2006/relationships/image" Target="../media/image53.png"/><Relationship Id="rId4" Type="http://schemas.openxmlformats.org/officeDocument/2006/relationships/image" Target="../media/image3.png"/><Relationship Id="rId9" Type="http://schemas.openxmlformats.org/officeDocument/2006/relationships/image" Target="../media/image32.png"/><Relationship Id="rId14" Type="http://schemas.openxmlformats.org/officeDocument/2006/relationships/image" Target="../media/image13.png"/><Relationship Id="rId22" Type="http://schemas.openxmlformats.org/officeDocument/2006/relationships/image" Target="../media/image44.png"/><Relationship Id="rId27" Type="http://schemas.openxmlformats.org/officeDocument/2006/relationships/image" Target="../media/image49.png"/><Relationship Id="rId30" Type="http://schemas.openxmlformats.org/officeDocument/2006/relationships/image" Target="../media/image5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87719" y="485607"/>
            <a:ext cx="7168561" cy="6959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4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3/3/2020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5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36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3/3/2020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0" y="19049"/>
            <a:ext cx="9140952" cy="519607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k object 18"/>
          <p:cNvSpPr/>
          <p:nvPr/>
        </p:nvSpPr>
        <p:spPr>
          <a:xfrm>
            <a:off x="236982" y="0"/>
            <a:ext cx="8903969" cy="514807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k object 19"/>
          <p:cNvSpPr/>
          <p:nvPr/>
        </p:nvSpPr>
        <p:spPr>
          <a:xfrm>
            <a:off x="0" y="5449823"/>
            <a:ext cx="6409944" cy="30327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k object 20"/>
          <p:cNvSpPr/>
          <p:nvPr/>
        </p:nvSpPr>
        <p:spPr>
          <a:xfrm>
            <a:off x="6410705" y="5678423"/>
            <a:ext cx="2730245" cy="10287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bk object 21"/>
          <p:cNvSpPr/>
          <p:nvPr/>
        </p:nvSpPr>
        <p:spPr>
          <a:xfrm>
            <a:off x="0" y="5915405"/>
            <a:ext cx="7594854" cy="52197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bk object 22"/>
          <p:cNvSpPr/>
          <p:nvPr/>
        </p:nvSpPr>
        <p:spPr>
          <a:xfrm>
            <a:off x="7594854" y="5876544"/>
            <a:ext cx="1546225" cy="161290"/>
          </a:xfrm>
          <a:custGeom>
            <a:avLst/>
            <a:gdLst/>
            <a:ahLst/>
            <a:cxnLst/>
            <a:rect l="l" t="t" r="r" b="b"/>
            <a:pathLst>
              <a:path w="1546225" h="161289">
                <a:moveTo>
                  <a:pt x="1546098" y="76200"/>
                </a:moveTo>
                <a:lnTo>
                  <a:pt x="1546098" y="0"/>
                </a:lnTo>
                <a:lnTo>
                  <a:pt x="0" y="38100"/>
                </a:lnTo>
                <a:lnTo>
                  <a:pt x="0" y="160782"/>
                </a:lnTo>
                <a:lnTo>
                  <a:pt x="1546098" y="76200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bk object 23"/>
          <p:cNvSpPr/>
          <p:nvPr/>
        </p:nvSpPr>
        <p:spPr>
          <a:xfrm>
            <a:off x="5745479" y="6056376"/>
            <a:ext cx="3395979" cy="314325"/>
          </a:xfrm>
          <a:custGeom>
            <a:avLst/>
            <a:gdLst/>
            <a:ahLst/>
            <a:cxnLst/>
            <a:rect l="l" t="t" r="r" b="b"/>
            <a:pathLst>
              <a:path w="3395979" h="314325">
                <a:moveTo>
                  <a:pt x="3395472" y="0"/>
                </a:moveTo>
                <a:lnTo>
                  <a:pt x="0" y="247650"/>
                </a:lnTo>
                <a:lnTo>
                  <a:pt x="0" y="313944"/>
                </a:lnTo>
                <a:lnTo>
                  <a:pt x="3395472" y="0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bk object 24"/>
          <p:cNvSpPr/>
          <p:nvPr/>
        </p:nvSpPr>
        <p:spPr>
          <a:xfrm>
            <a:off x="0" y="6304026"/>
            <a:ext cx="5745480" cy="55245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bk object 25"/>
          <p:cNvSpPr/>
          <p:nvPr/>
        </p:nvSpPr>
        <p:spPr>
          <a:xfrm>
            <a:off x="3329177" y="6418326"/>
            <a:ext cx="3990975" cy="438150"/>
          </a:xfrm>
          <a:custGeom>
            <a:avLst/>
            <a:gdLst/>
            <a:ahLst/>
            <a:cxnLst/>
            <a:rect l="l" t="t" r="r" b="b"/>
            <a:pathLst>
              <a:path w="3990975" h="438150">
                <a:moveTo>
                  <a:pt x="3990593" y="323850"/>
                </a:moveTo>
                <a:lnTo>
                  <a:pt x="3582924" y="0"/>
                </a:lnTo>
                <a:lnTo>
                  <a:pt x="0" y="438150"/>
                </a:lnTo>
                <a:lnTo>
                  <a:pt x="3459479" y="438150"/>
                </a:lnTo>
                <a:lnTo>
                  <a:pt x="3990593" y="323850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bk object 26"/>
          <p:cNvSpPr/>
          <p:nvPr/>
        </p:nvSpPr>
        <p:spPr>
          <a:xfrm>
            <a:off x="6912102" y="6141720"/>
            <a:ext cx="2228850" cy="600455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bk object 27"/>
          <p:cNvSpPr/>
          <p:nvPr/>
        </p:nvSpPr>
        <p:spPr>
          <a:xfrm>
            <a:off x="7984997" y="5002529"/>
            <a:ext cx="1156335" cy="381000"/>
          </a:xfrm>
          <a:custGeom>
            <a:avLst/>
            <a:gdLst/>
            <a:ahLst/>
            <a:cxnLst/>
            <a:rect l="l" t="t" r="r" b="b"/>
            <a:pathLst>
              <a:path w="1156334" h="381000">
                <a:moveTo>
                  <a:pt x="1155953" y="381000"/>
                </a:moveTo>
                <a:lnTo>
                  <a:pt x="0" y="0"/>
                </a:lnTo>
                <a:lnTo>
                  <a:pt x="0" y="9144"/>
                </a:lnTo>
                <a:lnTo>
                  <a:pt x="1155953" y="381000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bk object 28"/>
          <p:cNvSpPr/>
          <p:nvPr/>
        </p:nvSpPr>
        <p:spPr>
          <a:xfrm>
            <a:off x="0" y="2359151"/>
            <a:ext cx="7984998" cy="2652521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bk object 29"/>
          <p:cNvSpPr/>
          <p:nvPr/>
        </p:nvSpPr>
        <p:spPr>
          <a:xfrm>
            <a:off x="7984997" y="4840223"/>
            <a:ext cx="1155953" cy="505205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bk object 30"/>
          <p:cNvSpPr/>
          <p:nvPr/>
        </p:nvSpPr>
        <p:spPr>
          <a:xfrm>
            <a:off x="0" y="1453896"/>
            <a:ext cx="7984998" cy="3472433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bk object 31"/>
          <p:cNvSpPr/>
          <p:nvPr/>
        </p:nvSpPr>
        <p:spPr>
          <a:xfrm>
            <a:off x="3641597" y="0"/>
            <a:ext cx="5014722" cy="4325873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bk object 32"/>
          <p:cNvSpPr/>
          <p:nvPr/>
        </p:nvSpPr>
        <p:spPr>
          <a:xfrm>
            <a:off x="8628126" y="4289297"/>
            <a:ext cx="512825" cy="474725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bk object 33"/>
          <p:cNvSpPr/>
          <p:nvPr/>
        </p:nvSpPr>
        <p:spPr>
          <a:xfrm>
            <a:off x="8694419" y="4108703"/>
            <a:ext cx="447040" cy="532130"/>
          </a:xfrm>
          <a:custGeom>
            <a:avLst/>
            <a:gdLst/>
            <a:ahLst/>
            <a:cxnLst/>
            <a:rect l="l" t="t" r="r" b="b"/>
            <a:pathLst>
              <a:path w="447040" h="532129">
                <a:moveTo>
                  <a:pt x="446531" y="531876"/>
                </a:moveTo>
                <a:lnTo>
                  <a:pt x="446531" y="274319"/>
                </a:lnTo>
                <a:lnTo>
                  <a:pt x="152399" y="0"/>
                </a:lnTo>
                <a:lnTo>
                  <a:pt x="0" y="142494"/>
                </a:lnTo>
                <a:lnTo>
                  <a:pt x="446531" y="531876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bk object 34"/>
          <p:cNvSpPr/>
          <p:nvPr/>
        </p:nvSpPr>
        <p:spPr>
          <a:xfrm>
            <a:off x="3895344" y="0"/>
            <a:ext cx="4951475" cy="4251197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bk object 35"/>
          <p:cNvSpPr/>
          <p:nvPr/>
        </p:nvSpPr>
        <p:spPr>
          <a:xfrm>
            <a:off x="4940046" y="0"/>
            <a:ext cx="3991355" cy="4022597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bk object 36"/>
          <p:cNvSpPr/>
          <p:nvPr/>
        </p:nvSpPr>
        <p:spPr>
          <a:xfrm>
            <a:off x="5537453" y="0"/>
            <a:ext cx="3489198" cy="3937253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bk object 37"/>
          <p:cNvSpPr/>
          <p:nvPr/>
        </p:nvSpPr>
        <p:spPr>
          <a:xfrm>
            <a:off x="9007602" y="3927347"/>
            <a:ext cx="133350" cy="152400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bk object 38"/>
          <p:cNvSpPr/>
          <p:nvPr/>
        </p:nvSpPr>
        <p:spPr>
          <a:xfrm>
            <a:off x="8894826" y="1349501"/>
            <a:ext cx="246379" cy="819150"/>
          </a:xfrm>
          <a:custGeom>
            <a:avLst/>
            <a:gdLst/>
            <a:ahLst/>
            <a:cxnLst/>
            <a:rect l="l" t="t" r="r" b="b"/>
            <a:pathLst>
              <a:path w="246379" h="819150">
                <a:moveTo>
                  <a:pt x="246125" y="819150"/>
                </a:moveTo>
                <a:lnTo>
                  <a:pt x="246125" y="323850"/>
                </a:lnTo>
                <a:lnTo>
                  <a:pt x="121919" y="0"/>
                </a:lnTo>
                <a:lnTo>
                  <a:pt x="0" y="304800"/>
                </a:lnTo>
                <a:lnTo>
                  <a:pt x="246125" y="819150"/>
                </a:lnTo>
                <a:close/>
              </a:path>
            </a:pathLst>
          </a:custGeom>
          <a:solidFill>
            <a:srgbClr val="00008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bk object 39"/>
          <p:cNvSpPr/>
          <p:nvPr/>
        </p:nvSpPr>
        <p:spPr>
          <a:xfrm>
            <a:off x="8107680" y="0"/>
            <a:ext cx="909066" cy="1654301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bk object 40"/>
          <p:cNvSpPr/>
          <p:nvPr/>
        </p:nvSpPr>
        <p:spPr>
          <a:xfrm>
            <a:off x="8590026" y="0"/>
            <a:ext cx="541020" cy="1263395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bk object 41"/>
          <p:cNvSpPr/>
          <p:nvPr/>
        </p:nvSpPr>
        <p:spPr>
          <a:xfrm>
            <a:off x="9045702" y="1036319"/>
            <a:ext cx="95250" cy="494030"/>
          </a:xfrm>
          <a:custGeom>
            <a:avLst/>
            <a:gdLst/>
            <a:ahLst/>
            <a:cxnLst/>
            <a:rect l="l" t="t" r="r" b="b"/>
            <a:pathLst>
              <a:path w="95250" h="494030">
                <a:moveTo>
                  <a:pt x="95250" y="493775"/>
                </a:moveTo>
                <a:lnTo>
                  <a:pt x="95249" y="9905"/>
                </a:lnTo>
                <a:lnTo>
                  <a:pt x="85343" y="0"/>
                </a:lnTo>
                <a:lnTo>
                  <a:pt x="0" y="227837"/>
                </a:lnTo>
                <a:lnTo>
                  <a:pt x="95250" y="493775"/>
                </a:lnTo>
                <a:close/>
              </a:path>
            </a:pathLst>
          </a:custGeom>
          <a:solidFill>
            <a:srgbClr val="00008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bk object 42"/>
          <p:cNvSpPr/>
          <p:nvPr/>
        </p:nvSpPr>
        <p:spPr>
          <a:xfrm>
            <a:off x="3047" y="2541270"/>
            <a:ext cx="9131046" cy="2959607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bk object 43"/>
          <p:cNvSpPr/>
          <p:nvPr/>
        </p:nvSpPr>
        <p:spPr>
          <a:xfrm>
            <a:off x="3047" y="3416046"/>
            <a:ext cx="9131046" cy="2122931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bk object 44"/>
          <p:cNvSpPr/>
          <p:nvPr/>
        </p:nvSpPr>
        <p:spPr>
          <a:xfrm>
            <a:off x="3047" y="5043678"/>
            <a:ext cx="9131046" cy="656843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bk object 45"/>
          <p:cNvSpPr/>
          <p:nvPr/>
        </p:nvSpPr>
        <p:spPr>
          <a:xfrm>
            <a:off x="2058923" y="0"/>
            <a:ext cx="7075170" cy="5043677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bk object 46"/>
          <p:cNvSpPr/>
          <p:nvPr/>
        </p:nvSpPr>
        <p:spPr>
          <a:xfrm>
            <a:off x="5272278" y="0"/>
            <a:ext cx="3861816" cy="4149851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bk object 47"/>
          <p:cNvSpPr/>
          <p:nvPr/>
        </p:nvSpPr>
        <p:spPr>
          <a:xfrm>
            <a:off x="6270497" y="0"/>
            <a:ext cx="2863596" cy="3911345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bk object 48"/>
          <p:cNvSpPr/>
          <p:nvPr/>
        </p:nvSpPr>
        <p:spPr>
          <a:xfrm>
            <a:off x="7174230" y="0"/>
            <a:ext cx="1959864" cy="3292601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bk object 49"/>
          <p:cNvSpPr/>
          <p:nvPr/>
        </p:nvSpPr>
        <p:spPr>
          <a:xfrm>
            <a:off x="7451597" y="0"/>
            <a:ext cx="1682496" cy="3073145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bk object 50"/>
          <p:cNvSpPr/>
          <p:nvPr/>
        </p:nvSpPr>
        <p:spPr>
          <a:xfrm>
            <a:off x="7907273" y="0"/>
            <a:ext cx="1226820" cy="2360675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bk object 51"/>
          <p:cNvSpPr/>
          <p:nvPr/>
        </p:nvSpPr>
        <p:spPr>
          <a:xfrm>
            <a:off x="0" y="2590800"/>
            <a:ext cx="5826252" cy="2084069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bk object 52"/>
          <p:cNvSpPr/>
          <p:nvPr/>
        </p:nvSpPr>
        <p:spPr>
          <a:xfrm>
            <a:off x="5788152" y="4437126"/>
            <a:ext cx="3352800" cy="1103376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5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879490" y="1538162"/>
            <a:ext cx="3072765" cy="352932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5070490" y="1538162"/>
            <a:ext cx="3270250" cy="352932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3/3/2020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5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3/3/2020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0" y="19049"/>
            <a:ext cx="9140952" cy="519607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k object 18"/>
          <p:cNvSpPr/>
          <p:nvPr/>
        </p:nvSpPr>
        <p:spPr>
          <a:xfrm>
            <a:off x="236982" y="0"/>
            <a:ext cx="8903969" cy="514807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k object 19"/>
          <p:cNvSpPr/>
          <p:nvPr/>
        </p:nvSpPr>
        <p:spPr>
          <a:xfrm>
            <a:off x="0" y="5449823"/>
            <a:ext cx="6409944" cy="30327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k object 20"/>
          <p:cNvSpPr/>
          <p:nvPr/>
        </p:nvSpPr>
        <p:spPr>
          <a:xfrm>
            <a:off x="6410705" y="5678423"/>
            <a:ext cx="2730245" cy="10287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bk object 21"/>
          <p:cNvSpPr/>
          <p:nvPr/>
        </p:nvSpPr>
        <p:spPr>
          <a:xfrm>
            <a:off x="0" y="5915405"/>
            <a:ext cx="7594854" cy="52197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bk object 22"/>
          <p:cNvSpPr/>
          <p:nvPr/>
        </p:nvSpPr>
        <p:spPr>
          <a:xfrm>
            <a:off x="7594854" y="5876544"/>
            <a:ext cx="1546225" cy="161290"/>
          </a:xfrm>
          <a:custGeom>
            <a:avLst/>
            <a:gdLst/>
            <a:ahLst/>
            <a:cxnLst/>
            <a:rect l="l" t="t" r="r" b="b"/>
            <a:pathLst>
              <a:path w="1546225" h="161289">
                <a:moveTo>
                  <a:pt x="1546098" y="76200"/>
                </a:moveTo>
                <a:lnTo>
                  <a:pt x="1546098" y="0"/>
                </a:lnTo>
                <a:lnTo>
                  <a:pt x="0" y="38100"/>
                </a:lnTo>
                <a:lnTo>
                  <a:pt x="0" y="160782"/>
                </a:lnTo>
                <a:lnTo>
                  <a:pt x="1546098" y="76200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bk object 23"/>
          <p:cNvSpPr/>
          <p:nvPr/>
        </p:nvSpPr>
        <p:spPr>
          <a:xfrm>
            <a:off x="5745479" y="6056376"/>
            <a:ext cx="3395979" cy="314325"/>
          </a:xfrm>
          <a:custGeom>
            <a:avLst/>
            <a:gdLst/>
            <a:ahLst/>
            <a:cxnLst/>
            <a:rect l="l" t="t" r="r" b="b"/>
            <a:pathLst>
              <a:path w="3395979" h="314325">
                <a:moveTo>
                  <a:pt x="3395472" y="0"/>
                </a:moveTo>
                <a:lnTo>
                  <a:pt x="0" y="247650"/>
                </a:lnTo>
                <a:lnTo>
                  <a:pt x="0" y="313944"/>
                </a:lnTo>
                <a:lnTo>
                  <a:pt x="3395472" y="0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bk object 24"/>
          <p:cNvSpPr/>
          <p:nvPr/>
        </p:nvSpPr>
        <p:spPr>
          <a:xfrm>
            <a:off x="0" y="6304026"/>
            <a:ext cx="5745480" cy="55245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bk object 25"/>
          <p:cNvSpPr/>
          <p:nvPr/>
        </p:nvSpPr>
        <p:spPr>
          <a:xfrm>
            <a:off x="3329177" y="6418326"/>
            <a:ext cx="3990975" cy="438150"/>
          </a:xfrm>
          <a:custGeom>
            <a:avLst/>
            <a:gdLst/>
            <a:ahLst/>
            <a:cxnLst/>
            <a:rect l="l" t="t" r="r" b="b"/>
            <a:pathLst>
              <a:path w="3990975" h="438150">
                <a:moveTo>
                  <a:pt x="3990593" y="323850"/>
                </a:moveTo>
                <a:lnTo>
                  <a:pt x="3582924" y="0"/>
                </a:lnTo>
                <a:lnTo>
                  <a:pt x="0" y="438150"/>
                </a:lnTo>
                <a:lnTo>
                  <a:pt x="3459479" y="438150"/>
                </a:lnTo>
                <a:lnTo>
                  <a:pt x="3990593" y="323850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bk object 26"/>
          <p:cNvSpPr/>
          <p:nvPr/>
        </p:nvSpPr>
        <p:spPr>
          <a:xfrm>
            <a:off x="6912102" y="6141720"/>
            <a:ext cx="2228850" cy="600455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bk object 27"/>
          <p:cNvSpPr/>
          <p:nvPr/>
        </p:nvSpPr>
        <p:spPr>
          <a:xfrm>
            <a:off x="7984997" y="5002529"/>
            <a:ext cx="1156335" cy="381000"/>
          </a:xfrm>
          <a:custGeom>
            <a:avLst/>
            <a:gdLst/>
            <a:ahLst/>
            <a:cxnLst/>
            <a:rect l="l" t="t" r="r" b="b"/>
            <a:pathLst>
              <a:path w="1156334" h="381000">
                <a:moveTo>
                  <a:pt x="1155953" y="381000"/>
                </a:moveTo>
                <a:lnTo>
                  <a:pt x="0" y="0"/>
                </a:lnTo>
                <a:lnTo>
                  <a:pt x="0" y="9144"/>
                </a:lnTo>
                <a:lnTo>
                  <a:pt x="1155953" y="381000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bk object 28"/>
          <p:cNvSpPr/>
          <p:nvPr/>
        </p:nvSpPr>
        <p:spPr>
          <a:xfrm>
            <a:off x="0" y="2359151"/>
            <a:ext cx="7984998" cy="2652521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bk object 29"/>
          <p:cNvSpPr/>
          <p:nvPr/>
        </p:nvSpPr>
        <p:spPr>
          <a:xfrm>
            <a:off x="7984997" y="4840223"/>
            <a:ext cx="1155953" cy="505205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bk object 30"/>
          <p:cNvSpPr/>
          <p:nvPr/>
        </p:nvSpPr>
        <p:spPr>
          <a:xfrm>
            <a:off x="0" y="1453896"/>
            <a:ext cx="7984998" cy="3472433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bk object 31"/>
          <p:cNvSpPr/>
          <p:nvPr/>
        </p:nvSpPr>
        <p:spPr>
          <a:xfrm>
            <a:off x="3641597" y="0"/>
            <a:ext cx="5014722" cy="4325873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bk object 32"/>
          <p:cNvSpPr/>
          <p:nvPr/>
        </p:nvSpPr>
        <p:spPr>
          <a:xfrm>
            <a:off x="8628126" y="4289297"/>
            <a:ext cx="512825" cy="474725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bk object 33"/>
          <p:cNvSpPr/>
          <p:nvPr/>
        </p:nvSpPr>
        <p:spPr>
          <a:xfrm>
            <a:off x="8694419" y="4108703"/>
            <a:ext cx="447040" cy="532130"/>
          </a:xfrm>
          <a:custGeom>
            <a:avLst/>
            <a:gdLst/>
            <a:ahLst/>
            <a:cxnLst/>
            <a:rect l="l" t="t" r="r" b="b"/>
            <a:pathLst>
              <a:path w="447040" h="532129">
                <a:moveTo>
                  <a:pt x="446531" y="531876"/>
                </a:moveTo>
                <a:lnTo>
                  <a:pt x="446531" y="274319"/>
                </a:lnTo>
                <a:lnTo>
                  <a:pt x="152399" y="0"/>
                </a:lnTo>
                <a:lnTo>
                  <a:pt x="0" y="142494"/>
                </a:lnTo>
                <a:lnTo>
                  <a:pt x="446531" y="531876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bk object 34"/>
          <p:cNvSpPr/>
          <p:nvPr/>
        </p:nvSpPr>
        <p:spPr>
          <a:xfrm>
            <a:off x="3895344" y="0"/>
            <a:ext cx="4951475" cy="4251197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bk object 35"/>
          <p:cNvSpPr/>
          <p:nvPr/>
        </p:nvSpPr>
        <p:spPr>
          <a:xfrm>
            <a:off x="4940046" y="0"/>
            <a:ext cx="3991355" cy="4022597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bk object 36"/>
          <p:cNvSpPr/>
          <p:nvPr/>
        </p:nvSpPr>
        <p:spPr>
          <a:xfrm>
            <a:off x="5537453" y="0"/>
            <a:ext cx="3489198" cy="3937253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bk object 37"/>
          <p:cNvSpPr/>
          <p:nvPr/>
        </p:nvSpPr>
        <p:spPr>
          <a:xfrm>
            <a:off x="9007602" y="3927347"/>
            <a:ext cx="133350" cy="152400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bk object 38"/>
          <p:cNvSpPr/>
          <p:nvPr/>
        </p:nvSpPr>
        <p:spPr>
          <a:xfrm>
            <a:off x="8894826" y="1349501"/>
            <a:ext cx="246379" cy="819150"/>
          </a:xfrm>
          <a:custGeom>
            <a:avLst/>
            <a:gdLst/>
            <a:ahLst/>
            <a:cxnLst/>
            <a:rect l="l" t="t" r="r" b="b"/>
            <a:pathLst>
              <a:path w="246379" h="819150">
                <a:moveTo>
                  <a:pt x="246125" y="819150"/>
                </a:moveTo>
                <a:lnTo>
                  <a:pt x="246125" y="323850"/>
                </a:lnTo>
                <a:lnTo>
                  <a:pt x="121919" y="0"/>
                </a:lnTo>
                <a:lnTo>
                  <a:pt x="0" y="304800"/>
                </a:lnTo>
                <a:lnTo>
                  <a:pt x="246125" y="819150"/>
                </a:lnTo>
                <a:close/>
              </a:path>
            </a:pathLst>
          </a:custGeom>
          <a:solidFill>
            <a:srgbClr val="00008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bk object 39"/>
          <p:cNvSpPr/>
          <p:nvPr/>
        </p:nvSpPr>
        <p:spPr>
          <a:xfrm>
            <a:off x="8107680" y="0"/>
            <a:ext cx="909066" cy="1654301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bk object 40"/>
          <p:cNvSpPr/>
          <p:nvPr/>
        </p:nvSpPr>
        <p:spPr>
          <a:xfrm>
            <a:off x="8590026" y="0"/>
            <a:ext cx="541020" cy="1263395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bk object 41"/>
          <p:cNvSpPr/>
          <p:nvPr/>
        </p:nvSpPr>
        <p:spPr>
          <a:xfrm>
            <a:off x="9045702" y="1036319"/>
            <a:ext cx="95250" cy="494030"/>
          </a:xfrm>
          <a:custGeom>
            <a:avLst/>
            <a:gdLst/>
            <a:ahLst/>
            <a:cxnLst/>
            <a:rect l="l" t="t" r="r" b="b"/>
            <a:pathLst>
              <a:path w="95250" h="494030">
                <a:moveTo>
                  <a:pt x="95250" y="493775"/>
                </a:moveTo>
                <a:lnTo>
                  <a:pt x="95249" y="9905"/>
                </a:lnTo>
                <a:lnTo>
                  <a:pt x="85343" y="0"/>
                </a:lnTo>
                <a:lnTo>
                  <a:pt x="0" y="227837"/>
                </a:lnTo>
                <a:lnTo>
                  <a:pt x="95250" y="493775"/>
                </a:lnTo>
                <a:close/>
              </a:path>
            </a:pathLst>
          </a:custGeom>
          <a:solidFill>
            <a:srgbClr val="00008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bk object 42"/>
          <p:cNvSpPr/>
          <p:nvPr/>
        </p:nvSpPr>
        <p:spPr>
          <a:xfrm>
            <a:off x="3047" y="2541270"/>
            <a:ext cx="9131046" cy="2959607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bk object 43"/>
          <p:cNvSpPr/>
          <p:nvPr/>
        </p:nvSpPr>
        <p:spPr>
          <a:xfrm>
            <a:off x="3047" y="3416046"/>
            <a:ext cx="9131046" cy="2122931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bk object 44"/>
          <p:cNvSpPr/>
          <p:nvPr/>
        </p:nvSpPr>
        <p:spPr>
          <a:xfrm>
            <a:off x="3047" y="5043678"/>
            <a:ext cx="9131046" cy="656843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bk object 45"/>
          <p:cNvSpPr/>
          <p:nvPr/>
        </p:nvSpPr>
        <p:spPr>
          <a:xfrm>
            <a:off x="2058923" y="0"/>
            <a:ext cx="7075170" cy="5043677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bk object 46"/>
          <p:cNvSpPr/>
          <p:nvPr/>
        </p:nvSpPr>
        <p:spPr>
          <a:xfrm>
            <a:off x="5272278" y="0"/>
            <a:ext cx="3861816" cy="4149851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bk object 47"/>
          <p:cNvSpPr/>
          <p:nvPr/>
        </p:nvSpPr>
        <p:spPr>
          <a:xfrm>
            <a:off x="6270497" y="0"/>
            <a:ext cx="2863596" cy="3911345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bk object 48"/>
          <p:cNvSpPr/>
          <p:nvPr/>
        </p:nvSpPr>
        <p:spPr>
          <a:xfrm>
            <a:off x="7174230" y="0"/>
            <a:ext cx="1959864" cy="3292601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bk object 49"/>
          <p:cNvSpPr/>
          <p:nvPr/>
        </p:nvSpPr>
        <p:spPr>
          <a:xfrm>
            <a:off x="7451597" y="0"/>
            <a:ext cx="1682496" cy="3073145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bk object 50"/>
          <p:cNvSpPr/>
          <p:nvPr/>
        </p:nvSpPr>
        <p:spPr>
          <a:xfrm>
            <a:off x="7907273" y="0"/>
            <a:ext cx="1226820" cy="2360675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bk object 51"/>
          <p:cNvSpPr/>
          <p:nvPr/>
        </p:nvSpPr>
        <p:spPr>
          <a:xfrm>
            <a:off x="0" y="2590800"/>
            <a:ext cx="5826252" cy="2084069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bk object 52"/>
          <p:cNvSpPr/>
          <p:nvPr/>
        </p:nvSpPr>
        <p:spPr>
          <a:xfrm>
            <a:off x="5788152" y="4437126"/>
            <a:ext cx="3352800" cy="1103376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bk object 53"/>
          <p:cNvSpPr/>
          <p:nvPr/>
        </p:nvSpPr>
        <p:spPr>
          <a:xfrm>
            <a:off x="1828800" y="152400"/>
            <a:ext cx="5638800" cy="6705600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3/3/2020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12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11" Type="http://schemas.openxmlformats.org/officeDocument/2006/relationships/image" Target="../media/image5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0" y="19049"/>
            <a:ext cx="9140952" cy="519607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k object 18"/>
          <p:cNvSpPr/>
          <p:nvPr/>
        </p:nvSpPr>
        <p:spPr>
          <a:xfrm>
            <a:off x="236982" y="0"/>
            <a:ext cx="8903969" cy="5148071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k object 19"/>
          <p:cNvSpPr/>
          <p:nvPr/>
        </p:nvSpPr>
        <p:spPr>
          <a:xfrm>
            <a:off x="0" y="5449823"/>
            <a:ext cx="6409944" cy="303276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k object 20"/>
          <p:cNvSpPr/>
          <p:nvPr/>
        </p:nvSpPr>
        <p:spPr>
          <a:xfrm>
            <a:off x="6410705" y="5678423"/>
            <a:ext cx="2730245" cy="10287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bk object 21"/>
          <p:cNvSpPr/>
          <p:nvPr/>
        </p:nvSpPr>
        <p:spPr>
          <a:xfrm>
            <a:off x="0" y="5915405"/>
            <a:ext cx="7594854" cy="521970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bk object 22"/>
          <p:cNvSpPr/>
          <p:nvPr/>
        </p:nvSpPr>
        <p:spPr>
          <a:xfrm>
            <a:off x="7594854" y="5876544"/>
            <a:ext cx="1546225" cy="161290"/>
          </a:xfrm>
          <a:custGeom>
            <a:avLst/>
            <a:gdLst/>
            <a:ahLst/>
            <a:cxnLst/>
            <a:rect l="l" t="t" r="r" b="b"/>
            <a:pathLst>
              <a:path w="1546225" h="161289">
                <a:moveTo>
                  <a:pt x="1546098" y="76200"/>
                </a:moveTo>
                <a:lnTo>
                  <a:pt x="1546098" y="0"/>
                </a:lnTo>
                <a:lnTo>
                  <a:pt x="0" y="38100"/>
                </a:lnTo>
                <a:lnTo>
                  <a:pt x="0" y="160782"/>
                </a:lnTo>
                <a:lnTo>
                  <a:pt x="1546098" y="76200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bk object 23"/>
          <p:cNvSpPr/>
          <p:nvPr/>
        </p:nvSpPr>
        <p:spPr>
          <a:xfrm>
            <a:off x="5745479" y="6056376"/>
            <a:ext cx="3395979" cy="314325"/>
          </a:xfrm>
          <a:custGeom>
            <a:avLst/>
            <a:gdLst/>
            <a:ahLst/>
            <a:cxnLst/>
            <a:rect l="l" t="t" r="r" b="b"/>
            <a:pathLst>
              <a:path w="3395979" h="314325">
                <a:moveTo>
                  <a:pt x="3395472" y="0"/>
                </a:moveTo>
                <a:lnTo>
                  <a:pt x="0" y="247650"/>
                </a:lnTo>
                <a:lnTo>
                  <a:pt x="0" y="313944"/>
                </a:lnTo>
                <a:lnTo>
                  <a:pt x="3395472" y="0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777293" y="558111"/>
            <a:ext cx="7589413" cy="5588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5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849655" y="1890623"/>
            <a:ext cx="7444689" cy="266128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3/3/2020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233.png"/><Relationship Id="rId18" Type="http://schemas.openxmlformats.org/officeDocument/2006/relationships/image" Target="../media/image238.png"/><Relationship Id="rId26" Type="http://schemas.openxmlformats.org/officeDocument/2006/relationships/image" Target="../media/image102.png"/><Relationship Id="rId3" Type="http://schemas.openxmlformats.org/officeDocument/2006/relationships/image" Target="../media/image32.png"/><Relationship Id="rId21" Type="http://schemas.openxmlformats.org/officeDocument/2006/relationships/image" Target="../media/image241.png"/><Relationship Id="rId7" Type="http://schemas.openxmlformats.org/officeDocument/2006/relationships/image" Target="../media/image228.png"/><Relationship Id="rId12" Type="http://schemas.openxmlformats.org/officeDocument/2006/relationships/image" Target="../media/image232.png"/><Relationship Id="rId17" Type="http://schemas.openxmlformats.org/officeDocument/2006/relationships/image" Target="../media/image237.png"/><Relationship Id="rId25" Type="http://schemas.openxmlformats.org/officeDocument/2006/relationships/image" Target="../media/image101.png"/><Relationship Id="rId2" Type="http://schemas.openxmlformats.org/officeDocument/2006/relationships/image" Target="../media/image227.png"/><Relationship Id="rId16" Type="http://schemas.openxmlformats.org/officeDocument/2006/relationships/image" Target="../media/image236.png"/><Relationship Id="rId20" Type="http://schemas.openxmlformats.org/officeDocument/2006/relationships/image" Target="../media/image2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11" Type="http://schemas.openxmlformats.org/officeDocument/2006/relationships/image" Target="../media/image231.png"/><Relationship Id="rId24" Type="http://schemas.openxmlformats.org/officeDocument/2006/relationships/image" Target="../media/image243.png"/><Relationship Id="rId5" Type="http://schemas.openxmlformats.org/officeDocument/2006/relationships/image" Target="../media/image10.png"/><Relationship Id="rId15" Type="http://schemas.openxmlformats.org/officeDocument/2006/relationships/image" Target="../media/image235.png"/><Relationship Id="rId23" Type="http://schemas.openxmlformats.org/officeDocument/2006/relationships/image" Target="../media/image28.png"/><Relationship Id="rId10" Type="http://schemas.openxmlformats.org/officeDocument/2006/relationships/image" Target="../media/image230.png"/><Relationship Id="rId19" Type="http://schemas.openxmlformats.org/officeDocument/2006/relationships/image" Target="../media/image239.png"/><Relationship Id="rId4" Type="http://schemas.openxmlformats.org/officeDocument/2006/relationships/image" Target="../media/image80.png"/><Relationship Id="rId9" Type="http://schemas.openxmlformats.org/officeDocument/2006/relationships/image" Target="../media/image229.png"/><Relationship Id="rId14" Type="http://schemas.openxmlformats.org/officeDocument/2006/relationships/image" Target="../media/image234.png"/><Relationship Id="rId22" Type="http://schemas.openxmlformats.org/officeDocument/2006/relationships/image" Target="../media/image24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9.png"/><Relationship Id="rId13" Type="http://schemas.openxmlformats.org/officeDocument/2006/relationships/image" Target="../media/image18.png"/><Relationship Id="rId18" Type="http://schemas.openxmlformats.org/officeDocument/2006/relationships/image" Target="../media/image258.png"/><Relationship Id="rId26" Type="http://schemas.openxmlformats.org/officeDocument/2006/relationships/image" Target="../media/image265.jpeg"/><Relationship Id="rId3" Type="http://schemas.openxmlformats.org/officeDocument/2006/relationships/image" Target="../media/image32.png"/><Relationship Id="rId21" Type="http://schemas.openxmlformats.org/officeDocument/2006/relationships/image" Target="../media/image260.png"/><Relationship Id="rId7" Type="http://schemas.openxmlformats.org/officeDocument/2006/relationships/image" Target="../media/image248.png"/><Relationship Id="rId12" Type="http://schemas.openxmlformats.org/officeDocument/2006/relationships/image" Target="../media/image253.png"/><Relationship Id="rId17" Type="http://schemas.openxmlformats.org/officeDocument/2006/relationships/image" Target="../media/image257.png"/><Relationship Id="rId25" Type="http://schemas.openxmlformats.org/officeDocument/2006/relationships/image" Target="../media/image264.png"/><Relationship Id="rId2" Type="http://schemas.openxmlformats.org/officeDocument/2006/relationships/image" Target="../media/image244.png"/><Relationship Id="rId16" Type="http://schemas.openxmlformats.org/officeDocument/2006/relationships/image" Target="../media/image256.png"/><Relationship Id="rId20" Type="http://schemas.openxmlformats.org/officeDocument/2006/relationships/image" Target="../media/image2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47.png"/><Relationship Id="rId11" Type="http://schemas.openxmlformats.org/officeDocument/2006/relationships/image" Target="../media/image252.png"/><Relationship Id="rId24" Type="http://schemas.openxmlformats.org/officeDocument/2006/relationships/image" Target="../media/image263.png"/><Relationship Id="rId5" Type="http://schemas.openxmlformats.org/officeDocument/2006/relationships/image" Target="../media/image246.png"/><Relationship Id="rId15" Type="http://schemas.openxmlformats.org/officeDocument/2006/relationships/image" Target="../media/image255.png"/><Relationship Id="rId23" Type="http://schemas.openxmlformats.org/officeDocument/2006/relationships/image" Target="../media/image262.png"/><Relationship Id="rId10" Type="http://schemas.openxmlformats.org/officeDocument/2006/relationships/image" Target="../media/image251.png"/><Relationship Id="rId19" Type="http://schemas.openxmlformats.org/officeDocument/2006/relationships/image" Target="../media/image259.png"/><Relationship Id="rId4" Type="http://schemas.openxmlformats.org/officeDocument/2006/relationships/image" Target="../media/image245.png"/><Relationship Id="rId9" Type="http://schemas.openxmlformats.org/officeDocument/2006/relationships/image" Target="../media/image250.png"/><Relationship Id="rId14" Type="http://schemas.openxmlformats.org/officeDocument/2006/relationships/image" Target="../media/image254.png"/><Relationship Id="rId22" Type="http://schemas.openxmlformats.org/officeDocument/2006/relationships/image" Target="../media/image261.png"/><Relationship Id="rId27" Type="http://schemas.openxmlformats.org/officeDocument/2006/relationships/image" Target="../media/image266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0.png"/><Relationship Id="rId13" Type="http://schemas.openxmlformats.org/officeDocument/2006/relationships/image" Target="../media/image273.png"/><Relationship Id="rId18" Type="http://schemas.openxmlformats.org/officeDocument/2006/relationships/image" Target="../media/image277.png"/><Relationship Id="rId26" Type="http://schemas.openxmlformats.org/officeDocument/2006/relationships/image" Target="../media/image284.jpeg"/><Relationship Id="rId3" Type="http://schemas.openxmlformats.org/officeDocument/2006/relationships/image" Target="../media/image32.png"/><Relationship Id="rId21" Type="http://schemas.openxmlformats.org/officeDocument/2006/relationships/image" Target="../media/image280.png"/><Relationship Id="rId7" Type="http://schemas.openxmlformats.org/officeDocument/2006/relationships/image" Target="../media/image60.png"/><Relationship Id="rId12" Type="http://schemas.openxmlformats.org/officeDocument/2006/relationships/image" Target="../media/image272.png"/><Relationship Id="rId17" Type="http://schemas.openxmlformats.org/officeDocument/2006/relationships/image" Target="../media/image276.png"/><Relationship Id="rId25" Type="http://schemas.openxmlformats.org/officeDocument/2006/relationships/image" Target="../media/image101.png"/><Relationship Id="rId2" Type="http://schemas.openxmlformats.org/officeDocument/2006/relationships/image" Target="../media/image267.png"/><Relationship Id="rId16" Type="http://schemas.openxmlformats.org/officeDocument/2006/relationships/image" Target="../media/image275.png"/><Relationship Id="rId20" Type="http://schemas.openxmlformats.org/officeDocument/2006/relationships/image" Target="../media/image27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9.png"/><Relationship Id="rId11" Type="http://schemas.openxmlformats.org/officeDocument/2006/relationships/image" Target="../media/image271.png"/><Relationship Id="rId24" Type="http://schemas.openxmlformats.org/officeDocument/2006/relationships/image" Target="../media/image283.png"/><Relationship Id="rId5" Type="http://schemas.openxmlformats.org/officeDocument/2006/relationships/image" Target="../media/image269.png"/><Relationship Id="rId15" Type="http://schemas.openxmlformats.org/officeDocument/2006/relationships/image" Target="../media/image274.png"/><Relationship Id="rId23" Type="http://schemas.openxmlformats.org/officeDocument/2006/relationships/image" Target="../media/image282.png"/><Relationship Id="rId10" Type="http://schemas.openxmlformats.org/officeDocument/2006/relationships/image" Target="../media/image38.png"/><Relationship Id="rId19" Type="http://schemas.openxmlformats.org/officeDocument/2006/relationships/image" Target="../media/image278.png"/><Relationship Id="rId4" Type="http://schemas.openxmlformats.org/officeDocument/2006/relationships/image" Target="../media/image268.png"/><Relationship Id="rId9" Type="http://schemas.openxmlformats.org/officeDocument/2006/relationships/image" Target="../media/image37.png"/><Relationship Id="rId14" Type="http://schemas.openxmlformats.org/officeDocument/2006/relationships/image" Target="../media/image254.png"/><Relationship Id="rId22" Type="http://schemas.openxmlformats.org/officeDocument/2006/relationships/image" Target="../media/image28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294.png"/><Relationship Id="rId18" Type="http://schemas.openxmlformats.org/officeDocument/2006/relationships/image" Target="../media/image299.png"/><Relationship Id="rId26" Type="http://schemas.openxmlformats.org/officeDocument/2006/relationships/image" Target="../media/image307.jpeg"/><Relationship Id="rId3" Type="http://schemas.openxmlformats.org/officeDocument/2006/relationships/image" Target="../media/image8.png"/><Relationship Id="rId21" Type="http://schemas.openxmlformats.org/officeDocument/2006/relationships/image" Target="../media/image302.png"/><Relationship Id="rId7" Type="http://schemas.openxmlformats.org/officeDocument/2006/relationships/image" Target="../media/image289.png"/><Relationship Id="rId12" Type="http://schemas.openxmlformats.org/officeDocument/2006/relationships/image" Target="../media/image293.png"/><Relationship Id="rId17" Type="http://schemas.openxmlformats.org/officeDocument/2006/relationships/image" Target="../media/image298.png"/><Relationship Id="rId25" Type="http://schemas.openxmlformats.org/officeDocument/2006/relationships/image" Target="../media/image306.png"/><Relationship Id="rId2" Type="http://schemas.openxmlformats.org/officeDocument/2006/relationships/image" Target="../media/image285.png"/><Relationship Id="rId16" Type="http://schemas.openxmlformats.org/officeDocument/2006/relationships/image" Target="../media/image297.png"/><Relationship Id="rId20" Type="http://schemas.openxmlformats.org/officeDocument/2006/relationships/image" Target="../media/image30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88.png"/><Relationship Id="rId11" Type="http://schemas.openxmlformats.org/officeDocument/2006/relationships/image" Target="../media/image292.png"/><Relationship Id="rId24" Type="http://schemas.openxmlformats.org/officeDocument/2006/relationships/image" Target="../media/image305.png"/><Relationship Id="rId5" Type="http://schemas.openxmlformats.org/officeDocument/2006/relationships/image" Target="../media/image287.png"/><Relationship Id="rId15" Type="http://schemas.openxmlformats.org/officeDocument/2006/relationships/image" Target="../media/image296.png"/><Relationship Id="rId23" Type="http://schemas.openxmlformats.org/officeDocument/2006/relationships/image" Target="../media/image304.png"/><Relationship Id="rId10" Type="http://schemas.openxmlformats.org/officeDocument/2006/relationships/image" Target="../media/image291.png"/><Relationship Id="rId19" Type="http://schemas.openxmlformats.org/officeDocument/2006/relationships/image" Target="../media/image300.png"/><Relationship Id="rId4" Type="http://schemas.openxmlformats.org/officeDocument/2006/relationships/image" Target="../media/image286.png"/><Relationship Id="rId9" Type="http://schemas.openxmlformats.org/officeDocument/2006/relationships/image" Target="../media/image290.png"/><Relationship Id="rId14" Type="http://schemas.openxmlformats.org/officeDocument/2006/relationships/image" Target="../media/image295.png"/><Relationship Id="rId22" Type="http://schemas.openxmlformats.org/officeDocument/2006/relationships/image" Target="../media/image303.png"/><Relationship Id="rId27" Type="http://schemas.openxmlformats.org/officeDocument/2006/relationships/image" Target="../media/image308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5.png"/><Relationship Id="rId13" Type="http://schemas.openxmlformats.org/officeDocument/2006/relationships/image" Target="../media/image319.png"/><Relationship Id="rId18" Type="http://schemas.openxmlformats.org/officeDocument/2006/relationships/image" Target="../media/image324.png"/><Relationship Id="rId26" Type="http://schemas.openxmlformats.org/officeDocument/2006/relationships/image" Target="../media/image332.jpeg"/><Relationship Id="rId3" Type="http://schemas.openxmlformats.org/officeDocument/2006/relationships/image" Target="../media/image310.png"/><Relationship Id="rId21" Type="http://schemas.openxmlformats.org/officeDocument/2006/relationships/image" Target="../media/image327.png"/><Relationship Id="rId7" Type="http://schemas.openxmlformats.org/officeDocument/2006/relationships/image" Target="../media/image314.png"/><Relationship Id="rId12" Type="http://schemas.openxmlformats.org/officeDocument/2006/relationships/image" Target="../media/image88.png"/><Relationship Id="rId17" Type="http://schemas.openxmlformats.org/officeDocument/2006/relationships/image" Target="../media/image323.png"/><Relationship Id="rId25" Type="http://schemas.openxmlformats.org/officeDocument/2006/relationships/image" Target="../media/image331.png"/><Relationship Id="rId2" Type="http://schemas.openxmlformats.org/officeDocument/2006/relationships/image" Target="../media/image309.png"/><Relationship Id="rId16" Type="http://schemas.openxmlformats.org/officeDocument/2006/relationships/image" Target="../media/image322.png"/><Relationship Id="rId20" Type="http://schemas.openxmlformats.org/officeDocument/2006/relationships/image" Target="../media/image32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13.png"/><Relationship Id="rId11" Type="http://schemas.openxmlformats.org/officeDocument/2006/relationships/image" Target="../media/image318.png"/><Relationship Id="rId24" Type="http://schemas.openxmlformats.org/officeDocument/2006/relationships/image" Target="../media/image330.png"/><Relationship Id="rId5" Type="http://schemas.openxmlformats.org/officeDocument/2006/relationships/image" Target="../media/image312.png"/><Relationship Id="rId15" Type="http://schemas.openxmlformats.org/officeDocument/2006/relationships/image" Target="../media/image321.png"/><Relationship Id="rId23" Type="http://schemas.openxmlformats.org/officeDocument/2006/relationships/image" Target="../media/image329.png"/><Relationship Id="rId10" Type="http://schemas.openxmlformats.org/officeDocument/2006/relationships/image" Target="../media/image317.png"/><Relationship Id="rId19" Type="http://schemas.openxmlformats.org/officeDocument/2006/relationships/image" Target="../media/image325.png"/><Relationship Id="rId4" Type="http://schemas.openxmlformats.org/officeDocument/2006/relationships/image" Target="../media/image311.png"/><Relationship Id="rId9" Type="http://schemas.openxmlformats.org/officeDocument/2006/relationships/image" Target="../media/image316.png"/><Relationship Id="rId14" Type="http://schemas.openxmlformats.org/officeDocument/2006/relationships/image" Target="../media/image320.png"/><Relationship Id="rId22" Type="http://schemas.openxmlformats.org/officeDocument/2006/relationships/image" Target="../media/image328.png"/><Relationship Id="rId27" Type="http://schemas.openxmlformats.org/officeDocument/2006/relationships/image" Target="../media/image333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0.png"/><Relationship Id="rId13" Type="http://schemas.openxmlformats.org/officeDocument/2006/relationships/image" Target="../media/image345.png"/><Relationship Id="rId18" Type="http://schemas.openxmlformats.org/officeDocument/2006/relationships/image" Target="../media/image349.png"/><Relationship Id="rId26" Type="http://schemas.openxmlformats.org/officeDocument/2006/relationships/image" Target="../media/image102.png"/><Relationship Id="rId3" Type="http://schemas.openxmlformats.org/officeDocument/2006/relationships/image" Target="../media/image335.png"/><Relationship Id="rId21" Type="http://schemas.openxmlformats.org/officeDocument/2006/relationships/image" Target="../media/image352.png"/><Relationship Id="rId7" Type="http://schemas.openxmlformats.org/officeDocument/2006/relationships/image" Target="../media/image339.png"/><Relationship Id="rId12" Type="http://schemas.openxmlformats.org/officeDocument/2006/relationships/image" Target="../media/image344.png"/><Relationship Id="rId17" Type="http://schemas.openxmlformats.org/officeDocument/2006/relationships/image" Target="../media/image348.png"/><Relationship Id="rId25" Type="http://schemas.openxmlformats.org/officeDocument/2006/relationships/image" Target="../media/image356.png"/><Relationship Id="rId2" Type="http://schemas.openxmlformats.org/officeDocument/2006/relationships/image" Target="../media/image334.png"/><Relationship Id="rId16" Type="http://schemas.openxmlformats.org/officeDocument/2006/relationships/image" Target="../media/image347.png"/><Relationship Id="rId20" Type="http://schemas.openxmlformats.org/officeDocument/2006/relationships/image" Target="../media/image3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8.png"/><Relationship Id="rId11" Type="http://schemas.openxmlformats.org/officeDocument/2006/relationships/image" Target="../media/image343.png"/><Relationship Id="rId24" Type="http://schemas.openxmlformats.org/officeDocument/2006/relationships/image" Target="../media/image355.png"/><Relationship Id="rId5" Type="http://schemas.openxmlformats.org/officeDocument/2006/relationships/image" Target="../media/image337.png"/><Relationship Id="rId15" Type="http://schemas.openxmlformats.org/officeDocument/2006/relationships/image" Target="../media/image346.png"/><Relationship Id="rId23" Type="http://schemas.openxmlformats.org/officeDocument/2006/relationships/image" Target="../media/image354.png"/><Relationship Id="rId10" Type="http://schemas.openxmlformats.org/officeDocument/2006/relationships/image" Target="../media/image342.png"/><Relationship Id="rId19" Type="http://schemas.openxmlformats.org/officeDocument/2006/relationships/image" Target="../media/image350.png"/><Relationship Id="rId4" Type="http://schemas.openxmlformats.org/officeDocument/2006/relationships/image" Target="../media/image336.png"/><Relationship Id="rId9" Type="http://schemas.openxmlformats.org/officeDocument/2006/relationships/image" Target="../media/image341.png"/><Relationship Id="rId14" Type="http://schemas.openxmlformats.org/officeDocument/2006/relationships/image" Target="../media/image90.png"/><Relationship Id="rId22" Type="http://schemas.openxmlformats.org/officeDocument/2006/relationships/image" Target="../media/image35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2.png"/><Relationship Id="rId13" Type="http://schemas.openxmlformats.org/officeDocument/2006/relationships/image" Target="../media/image65.png"/><Relationship Id="rId18" Type="http://schemas.openxmlformats.org/officeDocument/2006/relationships/image" Target="../media/image369.png"/><Relationship Id="rId26" Type="http://schemas.openxmlformats.org/officeDocument/2006/relationships/image" Target="../media/image375.jpeg"/><Relationship Id="rId3" Type="http://schemas.openxmlformats.org/officeDocument/2006/relationships/image" Target="../media/image358.png"/><Relationship Id="rId21" Type="http://schemas.openxmlformats.org/officeDocument/2006/relationships/image" Target="../media/image371.png"/><Relationship Id="rId7" Type="http://schemas.openxmlformats.org/officeDocument/2006/relationships/image" Target="../media/image361.png"/><Relationship Id="rId12" Type="http://schemas.openxmlformats.org/officeDocument/2006/relationships/image" Target="../media/image365.png"/><Relationship Id="rId17" Type="http://schemas.openxmlformats.org/officeDocument/2006/relationships/image" Target="../media/image368.png"/><Relationship Id="rId25" Type="http://schemas.openxmlformats.org/officeDocument/2006/relationships/image" Target="../media/image101.png"/><Relationship Id="rId2" Type="http://schemas.openxmlformats.org/officeDocument/2006/relationships/image" Target="../media/image357.png"/><Relationship Id="rId16" Type="http://schemas.openxmlformats.org/officeDocument/2006/relationships/image" Target="../media/image367.png"/><Relationship Id="rId20" Type="http://schemas.openxmlformats.org/officeDocument/2006/relationships/image" Target="../media/image37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9.png"/><Relationship Id="rId11" Type="http://schemas.openxmlformats.org/officeDocument/2006/relationships/image" Target="../media/image271.png"/><Relationship Id="rId24" Type="http://schemas.openxmlformats.org/officeDocument/2006/relationships/image" Target="../media/image374.png"/><Relationship Id="rId5" Type="http://schemas.openxmlformats.org/officeDocument/2006/relationships/image" Target="../media/image360.png"/><Relationship Id="rId15" Type="http://schemas.openxmlformats.org/officeDocument/2006/relationships/image" Target="../media/image366.png"/><Relationship Id="rId23" Type="http://schemas.openxmlformats.org/officeDocument/2006/relationships/image" Target="../media/image373.png"/><Relationship Id="rId10" Type="http://schemas.openxmlformats.org/officeDocument/2006/relationships/image" Target="../media/image364.png"/><Relationship Id="rId19" Type="http://schemas.openxmlformats.org/officeDocument/2006/relationships/image" Target="../media/image221.png"/><Relationship Id="rId4" Type="http://schemas.openxmlformats.org/officeDocument/2006/relationships/image" Target="../media/image359.png"/><Relationship Id="rId9" Type="http://schemas.openxmlformats.org/officeDocument/2006/relationships/image" Target="../media/image363.png"/><Relationship Id="rId14" Type="http://schemas.openxmlformats.org/officeDocument/2006/relationships/image" Target="../media/image90.png"/><Relationship Id="rId22" Type="http://schemas.openxmlformats.org/officeDocument/2006/relationships/image" Target="../media/image37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2.png"/><Relationship Id="rId13" Type="http://schemas.openxmlformats.org/officeDocument/2006/relationships/image" Target="../media/image387.png"/><Relationship Id="rId18" Type="http://schemas.openxmlformats.org/officeDocument/2006/relationships/image" Target="../media/image391.png"/><Relationship Id="rId26" Type="http://schemas.openxmlformats.org/officeDocument/2006/relationships/image" Target="../media/image397.jpeg"/><Relationship Id="rId3" Type="http://schemas.openxmlformats.org/officeDocument/2006/relationships/image" Target="../media/image377.png"/><Relationship Id="rId21" Type="http://schemas.openxmlformats.org/officeDocument/2006/relationships/image" Target="../media/image139.png"/><Relationship Id="rId7" Type="http://schemas.openxmlformats.org/officeDocument/2006/relationships/image" Target="../media/image381.png"/><Relationship Id="rId12" Type="http://schemas.openxmlformats.org/officeDocument/2006/relationships/image" Target="../media/image386.png"/><Relationship Id="rId17" Type="http://schemas.openxmlformats.org/officeDocument/2006/relationships/image" Target="../media/image22.png"/><Relationship Id="rId25" Type="http://schemas.openxmlformats.org/officeDocument/2006/relationships/image" Target="../media/image396.png"/><Relationship Id="rId2" Type="http://schemas.openxmlformats.org/officeDocument/2006/relationships/image" Target="../media/image376.png"/><Relationship Id="rId16" Type="http://schemas.openxmlformats.org/officeDocument/2006/relationships/image" Target="../media/image390.png"/><Relationship Id="rId20" Type="http://schemas.openxmlformats.org/officeDocument/2006/relationships/image" Target="../media/image39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80.png"/><Relationship Id="rId11" Type="http://schemas.openxmlformats.org/officeDocument/2006/relationships/image" Target="../media/image385.png"/><Relationship Id="rId24" Type="http://schemas.openxmlformats.org/officeDocument/2006/relationships/image" Target="../media/image395.png"/><Relationship Id="rId5" Type="http://schemas.openxmlformats.org/officeDocument/2006/relationships/image" Target="../media/image379.png"/><Relationship Id="rId15" Type="http://schemas.openxmlformats.org/officeDocument/2006/relationships/image" Target="../media/image389.png"/><Relationship Id="rId23" Type="http://schemas.openxmlformats.org/officeDocument/2006/relationships/image" Target="../media/image394.png"/><Relationship Id="rId10" Type="http://schemas.openxmlformats.org/officeDocument/2006/relationships/image" Target="../media/image384.png"/><Relationship Id="rId19" Type="http://schemas.openxmlformats.org/officeDocument/2006/relationships/image" Target="../media/image392.png"/><Relationship Id="rId4" Type="http://schemas.openxmlformats.org/officeDocument/2006/relationships/image" Target="../media/image378.png"/><Relationship Id="rId9" Type="http://schemas.openxmlformats.org/officeDocument/2006/relationships/image" Target="../media/image383.png"/><Relationship Id="rId14" Type="http://schemas.openxmlformats.org/officeDocument/2006/relationships/image" Target="../media/image388.png"/><Relationship Id="rId22" Type="http://schemas.openxmlformats.org/officeDocument/2006/relationships/image" Target="../media/image32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406.png"/><Relationship Id="rId18" Type="http://schemas.openxmlformats.org/officeDocument/2006/relationships/image" Target="../media/image410.png"/><Relationship Id="rId26" Type="http://schemas.openxmlformats.org/officeDocument/2006/relationships/image" Target="../media/image416.jpeg"/><Relationship Id="rId3" Type="http://schemas.openxmlformats.org/officeDocument/2006/relationships/image" Target="../media/image399.png"/><Relationship Id="rId21" Type="http://schemas.openxmlformats.org/officeDocument/2006/relationships/image" Target="../media/image412.png"/><Relationship Id="rId7" Type="http://schemas.openxmlformats.org/officeDocument/2006/relationships/image" Target="../media/image402.png"/><Relationship Id="rId12" Type="http://schemas.openxmlformats.org/officeDocument/2006/relationships/image" Target="../media/image405.png"/><Relationship Id="rId17" Type="http://schemas.openxmlformats.org/officeDocument/2006/relationships/image" Target="../media/image22.png"/><Relationship Id="rId25" Type="http://schemas.openxmlformats.org/officeDocument/2006/relationships/image" Target="../media/image415.png"/><Relationship Id="rId2" Type="http://schemas.openxmlformats.org/officeDocument/2006/relationships/image" Target="../media/image398.png"/><Relationship Id="rId16" Type="http://schemas.openxmlformats.org/officeDocument/2006/relationships/image" Target="../media/image409.png"/><Relationship Id="rId20" Type="http://schemas.openxmlformats.org/officeDocument/2006/relationships/image" Target="../media/image22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01.png"/><Relationship Id="rId11" Type="http://schemas.openxmlformats.org/officeDocument/2006/relationships/image" Target="../media/image404.png"/><Relationship Id="rId24" Type="http://schemas.openxmlformats.org/officeDocument/2006/relationships/image" Target="../media/image29.png"/><Relationship Id="rId5" Type="http://schemas.openxmlformats.org/officeDocument/2006/relationships/image" Target="../media/image10.png"/><Relationship Id="rId15" Type="http://schemas.openxmlformats.org/officeDocument/2006/relationships/image" Target="../media/image408.png"/><Relationship Id="rId23" Type="http://schemas.openxmlformats.org/officeDocument/2006/relationships/image" Target="../media/image414.png"/><Relationship Id="rId10" Type="http://schemas.openxmlformats.org/officeDocument/2006/relationships/image" Target="../media/image364.png"/><Relationship Id="rId19" Type="http://schemas.openxmlformats.org/officeDocument/2006/relationships/image" Target="../media/image411.png"/><Relationship Id="rId4" Type="http://schemas.openxmlformats.org/officeDocument/2006/relationships/image" Target="../media/image400.png"/><Relationship Id="rId9" Type="http://schemas.openxmlformats.org/officeDocument/2006/relationships/image" Target="../media/image403.png"/><Relationship Id="rId14" Type="http://schemas.openxmlformats.org/officeDocument/2006/relationships/image" Target="../media/image407.png"/><Relationship Id="rId22" Type="http://schemas.openxmlformats.org/officeDocument/2006/relationships/image" Target="../media/image413.png"/><Relationship Id="rId27" Type="http://schemas.openxmlformats.org/officeDocument/2006/relationships/image" Target="../media/image417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423.png"/><Relationship Id="rId18" Type="http://schemas.openxmlformats.org/officeDocument/2006/relationships/image" Target="../media/image428.png"/><Relationship Id="rId26" Type="http://schemas.openxmlformats.org/officeDocument/2006/relationships/image" Target="../media/image434.jpeg"/><Relationship Id="rId3" Type="http://schemas.openxmlformats.org/officeDocument/2006/relationships/image" Target="../media/image32.png"/><Relationship Id="rId21" Type="http://schemas.openxmlformats.org/officeDocument/2006/relationships/image" Target="../media/image431.png"/><Relationship Id="rId7" Type="http://schemas.openxmlformats.org/officeDocument/2006/relationships/image" Target="../media/image419.png"/><Relationship Id="rId12" Type="http://schemas.openxmlformats.org/officeDocument/2006/relationships/image" Target="../media/image293.png"/><Relationship Id="rId17" Type="http://schemas.openxmlformats.org/officeDocument/2006/relationships/image" Target="../media/image427.png"/><Relationship Id="rId25" Type="http://schemas.openxmlformats.org/officeDocument/2006/relationships/image" Target="../media/image433.png"/><Relationship Id="rId2" Type="http://schemas.openxmlformats.org/officeDocument/2006/relationships/image" Target="../media/image357.png"/><Relationship Id="rId16" Type="http://schemas.openxmlformats.org/officeDocument/2006/relationships/image" Target="../media/image426.png"/><Relationship Id="rId20" Type="http://schemas.openxmlformats.org/officeDocument/2006/relationships/image" Target="../media/image43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01.png"/><Relationship Id="rId11" Type="http://schemas.openxmlformats.org/officeDocument/2006/relationships/image" Target="../media/image422.png"/><Relationship Id="rId24" Type="http://schemas.openxmlformats.org/officeDocument/2006/relationships/image" Target="../media/image432.png"/><Relationship Id="rId5" Type="http://schemas.openxmlformats.org/officeDocument/2006/relationships/image" Target="../media/image10.png"/><Relationship Id="rId15" Type="http://schemas.openxmlformats.org/officeDocument/2006/relationships/image" Target="../media/image425.png"/><Relationship Id="rId23" Type="http://schemas.openxmlformats.org/officeDocument/2006/relationships/image" Target="../media/image28.png"/><Relationship Id="rId10" Type="http://schemas.openxmlformats.org/officeDocument/2006/relationships/image" Target="../media/image421.png"/><Relationship Id="rId19" Type="http://schemas.openxmlformats.org/officeDocument/2006/relationships/image" Target="../media/image429.png"/><Relationship Id="rId4" Type="http://schemas.openxmlformats.org/officeDocument/2006/relationships/image" Target="../media/image418.png"/><Relationship Id="rId9" Type="http://schemas.openxmlformats.org/officeDocument/2006/relationships/image" Target="../media/image420.png"/><Relationship Id="rId14" Type="http://schemas.openxmlformats.org/officeDocument/2006/relationships/image" Target="../media/image424.png"/><Relationship Id="rId22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image" Target="../media/image65.png"/><Relationship Id="rId18" Type="http://schemas.openxmlformats.org/officeDocument/2006/relationships/image" Target="../media/image70.png"/><Relationship Id="rId3" Type="http://schemas.openxmlformats.org/officeDocument/2006/relationships/image" Target="../media/image56.png"/><Relationship Id="rId21" Type="http://schemas.openxmlformats.org/officeDocument/2006/relationships/image" Target="../media/image73.png"/><Relationship Id="rId7" Type="http://schemas.openxmlformats.org/officeDocument/2006/relationships/image" Target="../media/image60.png"/><Relationship Id="rId12" Type="http://schemas.openxmlformats.org/officeDocument/2006/relationships/image" Target="../media/image64.png"/><Relationship Id="rId17" Type="http://schemas.openxmlformats.org/officeDocument/2006/relationships/image" Target="../media/image69.png"/><Relationship Id="rId25" Type="http://schemas.openxmlformats.org/officeDocument/2006/relationships/image" Target="../media/image77.png"/><Relationship Id="rId2" Type="http://schemas.openxmlformats.org/officeDocument/2006/relationships/image" Target="../media/image55.png"/><Relationship Id="rId16" Type="http://schemas.openxmlformats.org/officeDocument/2006/relationships/image" Target="../media/image68.png"/><Relationship Id="rId20" Type="http://schemas.openxmlformats.org/officeDocument/2006/relationships/image" Target="../media/image7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9.png"/><Relationship Id="rId11" Type="http://schemas.openxmlformats.org/officeDocument/2006/relationships/image" Target="../media/image63.png"/><Relationship Id="rId24" Type="http://schemas.openxmlformats.org/officeDocument/2006/relationships/image" Target="../media/image76.png"/><Relationship Id="rId5" Type="http://schemas.openxmlformats.org/officeDocument/2006/relationships/image" Target="../media/image58.png"/><Relationship Id="rId15" Type="http://schemas.openxmlformats.org/officeDocument/2006/relationships/image" Target="../media/image67.png"/><Relationship Id="rId23" Type="http://schemas.openxmlformats.org/officeDocument/2006/relationships/image" Target="../media/image75.png"/><Relationship Id="rId10" Type="http://schemas.openxmlformats.org/officeDocument/2006/relationships/image" Target="../media/image62.png"/><Relationship Id="rId19" Type="http://schemas.openxmlformats.org/officeDocument/2006/relationships/image" Target="../media/image71.png"/><Relationship Id="rId4" Type="http://schemas.openxmlformats.org/officeDocument/2006/relationships/image" Target="../media/image57.png"/><Relationship Id="rId9" Type="http://schemas.openxmlformats.org/officeDocument/2006/relationships/image" Target="../media/image37.png"/><Relationship Id="rId14" Type="http://schemas.openxmlformats.org/officeDocument/2006/relationships/image" Target="../media/image66.png"/><Relationship Id="rId22" Type="http://schemas.openxmlformats.org/officeDocument/2006/relationships/image" Target="../media/image7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0.png"/><Relationship Id="rId13" Type="http://schemas.openxmlformats.org/officeDocument/2006/relationships/image" Target="../media/image18.png"/><Relationship Id="rId18" Type="http://schemas.openxmlformats.org/officeDocument/2006/relationships/image" Target="../media/image136.png"/><Relationship Id="rId26" Type="http://schemas.openxmlformats.org/officeDocument/2006/relationships/image" Target="../media/image102.png"/><Relationship Id="rId3" Type="http://schemas.openxmlformats.org/officeDocument/2006/relationships/image" Target="../media/image435.png"/><Relationship Id="rId21" Type="http://schemas.openxmlformats.org/officeDocument/2006/relationships/image" Target="../media/image139.png"/><Relationship Id="rId7" Type="http://schemas.openxmlformats.org/officeDocument/2006/relationships/image" Target="../media/image439.png"/><Relationship Id="rId12" Type="http://schemas.openxmlformats.org/officeDocument/2006/relationships/image" Target="../media/image444.png"/><Relationship Id="rId17" Type="http://schemas.openxmlformats.org/officeDocument/2006/relationships/image" Target="../media/image22.png"/><Relationship Id="rId25" Type="http://schemas.openxmlformats.org/officeDocument/2006/relationships/image" Target="../media/image447.png"/><Relationship Id="rId2" Type="http://schemas.openxmlformats.org/officeDocument/2006/relationships/image" Target="../media/image334.png"/><Relationship Id="rId16" Type="http://schemas.openxmlformats.org/officeDocument/2006/relationships/image" Target="../media/image446.png"/><Relationship Id="rId20" Type="http://schemas.openxmlformats.org/officeDocument/2006/relationships/image" Target="../media/image4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8.png"/><Relationship Id="rId11" Type="http://schemas.openxmlformats.org/officeDocument/2006/relationships/image" Target="../media/image443.png"/><Relationship Id="rId24" Type="http://schemas.openxmlformats.org/officeDocument/2006/relationships/image" Target="../media/image29.png"/><Relationship Id="rId5" Type="http://schemas.openxmlformats.org/officeDocument/2006/relationships/image" Target="../media/image437.png"/><Relationship Id="rId15" Type="http://schemas.openxmlformats.org/officeDocument/2006/relationships/image" Target="../media/image445.png"/><Relationship Id="rId23" Type="http://schemas.openxmlformats.org/officeDocument/2006/relationships/image" Target="../media/image394.png"/><Relationship Id="rId10" Type="http://schemas.openxmlformats.org/officeDocument/2006/relationships/image" Target="../media/image442.png"/><Relationship Id="rId19" Type="http://schemas.openxmlformats.org/officeDocument/2006/relationships/image" Target="../media/image350.png"/><Relationship Id="rId4" Type="http://schemas.openxmlformats.org/officeDocument/2006/relationships/image" Target="../media/image436.png"/><Relationship Id="rId9" Type="http://schemas.openxmlformats.org/officeDocument/2006/relationships/image" Target="../media/image441.png"/><Relationship Id="rId14" Type="http://schemas.openxmlformats.org/officeDocument/2006/relationships/image" Target="../media/image254.png"/><Relationship Id="rId22" Type="http://schemas.openxmlformats.org/officeDocument/2006/relationships/image" Target="../media/image32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12.png"/><Relationship Id="rId18" Type="http://schemas.openxmlformats.org/officeDocument/2006/relationships/image" Target="../media/image457.png"/><Relationship Id="rId26" Type="http://schemas.openxmlformats.org/officeDocument/2006/relationships/image" Target="../media/image102.png"/><Relationship Id="rId3" Type="http://schemas.openxmlformats.org/officeDocument/2006/relationships/image" Target="../media/image449.png"/><Relationship Id="rId21" Type="http://schemas.openxmlformats.org/officeDocument/2006/relationships/image" Target="../media/image460.png"/><Relationship Id="rId7" Type="http://schemas.openxmlformats.org/officeDocument/2006/relationships/image" Target="../media/image452.png"/><Relationship Id="rId12" Type="http://schemas.openxmlformats.org/officeDocument/2006/relationships/image" Target="../media/image454.png"/><Relationship Id="rId17" Type="http://schemas.openxmlformats.org/officeDocument/2006/relationships/image" Target="../media/image22.png"/><Relationship Id="rId25" Type="http://schemas.openxmlformats.org/officeDocument/2006/relationships/image" Target="../media/image101.png"/><Relationship Id="rId2" Type="http://schemas.openxmlformats.org/officeDocument/2006/relationships/image" Target="../media/image448.png"/><Relationship Id="rId16" Type="http://schemas.openxmlformats.org/officeDocument/2006/relationships/image" Target="../media/image456.png"/><Relationship Id="rId20" Type="http://schemas.openxmlformats.org/officeDocument/2006/relationships/image" Target="../media/image45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1.png"/><Relationship Id="rId11" Type="http://schemas.openxmlformats.org/officeDocument/2006/relationships/image" Target="../media/image453.png"/><Relationship Id="rId24" Type="http://schemas.openxmlformats.org/officeDocument/2006/relationships/image" Target="../media/image330.png"/><Relationship Id="rId5" Type="http://schemas.openxmlformats.org/officeDocument/2006/relationships/image" Target="../media/image269.png"/><Relationship Id="rId15" Type="http://schemas.openxmlformats.org/officeDocument/2006/relationships/image" Target="../media/image455.png"/><Relationship Id="rId23" Type="http://schemas.openxmlformats.org/officeDocument/2006/relationships/image" Target="../media/image28.png"/><Relationship Id="rId10" Type="http://schemas.openxmlformats.org/officeDocument/2006/relationships/image" Target="../media/image213.png"/><Relationship Id="rId19" Type="http://schemas.openxmlformats.org/officeDocument/2006/relationships/image" Target="../media/image458.png"/><Relationship Id="rId4" Type="http://schemas.openxmlformats.org/officeDocument/2006/relationships/image" Target="../media/image450.png"/><Relationship Id="rId9" Type="http://schemas.openxmlformats.org/officeDocument/2006/relationships/image" Target="../media/image14.png"/><Relationship Id="rId14" Type="http://schemas.openxmlformats.org/officeDocument/2006/relationships/image" Target="../media/image90.png"/><Relationship Id="rId22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4.png"/><Relationship Id="rId13" Type="http://schemas.openxmlformats.org/officeDocument/2006/relationships/image" Target="../media/image468.png"/><Relationship Id="rId18" Type="http://schemas.openxmlformats.org/officeDocument/2006/relationships/image" Target="../media/image136.png"/><Relationship Id="rId26" Type="http://schemas.openxmlformats.org/officeDocument/2006/relationships/image" Target="../media/image472.jpeg"/><Relationship Id="rId3" Type="http://schemas.openxmlformats.org/officeDocument/2006/relationships/image" Target="../media/image32.png"/><Relationship Id="rId21" Type="http://schemas.openxmlformats.org/officeDocument/2006/relationships/image" Target="../media/image139.png"/><Relationship Id="rId7" Type="http://schemas.openxmlformats.org/officeDocument/2006/relationships/image" Target="../media/image83.png"/><Relationship Id="rId12" Type="http://schemas.openxmlformats.org/officeDocument/2006/relationships/image" Target="../media/image467.png"/><Relationship Id="rId17" Type="http://schemas.openxmlformats.org/officeDocument/2006/relationships/image" Target="../media/image22.png"/><Relationship Id="rId25" Type="http://schemas.openxmlformats.org/officeDocument/2006/relationships/image" Target="../media/image471.png"/><Relationship Id="rId2" Type="http://schemas.openxmlformats.org/officeDocument/2006/relationships/image" Target="../media/image448.png"/><Relationship Id="rId16" Type="http://schemas.openxmlformats.org/officeDocument/2006/relationships/image" Target="../media/image347.png"/><Relationship Id="rId20" Type="http://schemas.openxmlformats.org/officeDocument/2006/relationships/image" Target="../media/image47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63.png"/><Relationship Id="rId11" Type="http://schemas.openxmlformats.org/officeDocument/2006/relationships/image" Target="../media/image195.png"/><Relationship Id="rId24" Type="http://schemas.openxmlformats.org/officeDocument/2006/relationships/image" Target="../media/image29.png"/><Relationship Id="rId5" Type="http://schemas.openxmlformats.org/officeDocument/2006/relationships/image" Target="../media/image462.png"/><Relationship Id="rId15" Type="http://schemas.openxmlformats.org/officeDocument/2006/relationships/image" Target="../media/image346.png"/><Relationship Id="rId23" Type="http://schemas.openxmlformats.org/officeDocument/2006/relationships/image" Target="../media/image394.png"/><Relationship Id="rId10" Type="http://schemas.openxmlformats.org/officeDocument/2006/relationships/image" Target="../media/image466.png"/><Relationship Id="rId19" Type="http://schemas.openxmlformats.org/officeDocument/2006/relationships/image" Target="../media/image350.png"/><Relationship Id="rId4" Type="http://schemas.openxmlformats.org/officeDocument/2006/relationships/image" Target="../media/image461.png"/><Relationship Id="rId9" Type="http://schemas.openxmlformats.org/officeDocument/2006/relationships/image" Target="../media/image465.png"/><Relationship Id="rId14" Type="http://schemas.openxmlformats.org/officeDocument/2006/relationships/image" Target="../media/image469.png"/><Relationship Id="rId22" Type="http://schemas.openxmlformats.org/officeDocument/2006/relationships/image" Target="../media/image328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12.png"/><Relationship Id="rId18" Type="http://schemas.openxmlformats.org/officeDocument/2006/relationships/image" Target="../media/image483.png"/><Relationship Id="rId26" Type="http://schemas.openxmlformats.org/officeDocument/2006/relationships/image" Target="../media/image488.jpeg"/><Relationship Id="rId3" Type="http://schemas.openxmlformats.org/officeDocument/2006/relationships/image" Target="../media/image335.png"/><Relationship Id="rId21" Type="http://schemas.openxmlformats.org/officeDocument/2006/relationships/image" Target="../media/image485.png"/><Relationship Id="rId7" Type="http://schemas.openxmlformats.org/officeDocument/2006/relationships/image" Target="../media/image476.png"/><Relationship Id="rId12" Type="http://schemas.openxmlformats.org/officeDocument/2006/relationships/image" Target="../media/image467.png"/><Relationship Id="rId17" Type="http://schemas.openxmlformats.org/officeDocument/2006/relationships/image" Target="../media/image482.png"/><Relationship Id="rId25" Type="http://schemas.openxmlformats.org/officeDocument/2006/relationships/image" Target="../media/image447.png"/><Relationship Id="rId2" Type="http://schemas.openxmlformats.org/officeDocument/2006/relationships/image" Target="../media/image473.png"/><Relationship Id="rId16" Type="http://schemas.openxmlformats.org/officeDocument/2006/relationships/image" Target="../media/image481.png"/><Relationship Id="rId20" Type="http://schemas.openxmlformats.org/officeDocument/2006/relationships/image" Target="../media/image22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png"/><Relationship Id="rId11" Type="http://schemas.openxmlformats.org/officeDocument/2006/relationships/image" Target="../media/image479.png"/><Relationship Id="rId24" Type="http://schemas.openxmlformats.org/officeDocument/2006/relationships/image" Target="../media/image330.png"/><Relationship Id="rId5" Type="http://schemas.openxmlformats.org/officeDocument/2006/relationships/image" Target="../media/image475.png"/><Relationship Id="rId15" Type="http://schemas.openxmlformats.org/officeDocument/2006/relationships/image" Target="../media/image480.png"/><Relationship Id="rId23" Type="http://schemas.openxmlformats.org/officeDocument/2006/relationships/image" Target="../media/image487.png"/><Relationship Id="rId10" Type="http://schemas.openxmlformats.org/officeDocument/2006/relationships/image" Target="../media/image478.png"/><Relationship Id="rId19" Type="http://schemas.openxmlformats.org/officeDocument/2006/relationships/image" Target="../media/image484.png"/><Relationship Id="rId4" Type="http://schemas.openxmlformats.org/officeDocument/2006/relationships/image" Target="../media/image474.png"/><Relationship Id="rId9" Type="http://schemas.openxmlformats.org/officeDocument/2006/relationships/image" Target="../media/image477.png"/><Relationship Id="rId14" Type="http://schemas.openxmlformats.org/officeDocument/2006/relationships/image" Target="../media/image254.png"/><Relationship Id="rId22" Type="http://schemas.openxmlformats.org/officeDocument/2006/relationships/image" Target="../media/image486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3.png"/><Relationship Id="rId13" Type="http://schemas.openxmlformats.org/officeDocument/2006/relationships/image" Target="../media/image498.png"/><Relationship Id="rId18" Type="http://schemas.openxmlformats.org/officeDocument/2006/relationships/image" Target="../media/image501.png"/><Relationship Id="rId26" Type="http://schemas.openxmlformats.org/officeDocument/2006/relationships/image" Target="../media/image102.png"/><Relationship Id="rId3" Type="http://schemas.openxmlformats.org/officeDocument/2006/relationships/image" Target="../media/image335.png"/><Relationship Id="rId21" Type="http://schemas.openxmlformats.org/officeDocument/2006/relationships/image" Target="../media/image504.png"/><Relationship Id="rId7" Type="http://schemas.openxmlformats.org/officeDocument/2006/relationships/image" Target="../media/image492.png"/><Relationship Id="rId12" Type="http://schemas.openxmlformats.org/officeDocument/2006/relationships/image" Target="../media/image497.png"/><Relationship Id="rId17" Type="http://schemas.openxmlformats.org/officeDocument/2006/relationships/image" Target="../media/image500.png"/><Relationship Id="rId25" Type="http://schemas.openxmlformats.org/officeDocument/2006/relationships/image" Target="../media/image508.png"/><Relationship Id="rId2" Type="http://schemas.openxmlformats.org/officeDocument/2006/relationships/image" Target="../media/image357.png"/><Relationship Id="rId16" Type="http://schemas.openxmlformats.org/officeDocument/2006/relationships/image" Target="../media/image499.png"/><Relationship Id="rId20" Type="http://schemas.openxmlformats.org/officeDocument/2006/relationships/image" Target="../media/image50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1.png"/><Relationship Id="rId11" Type="http://schemas.openxmlformats.org/officeDocument/2006/relationships/image" Target="../media/image496.png"/><Relationship Id="rId24" Type="http://schemas.openxmlformats.org/officeDocument/2006/relationships/image" Target="../media/image507.png"/><Relationship Id="rId5" Type="http://schemas.openxmlformats.org/officeDocument/2006/relationships/image" Target="../media/image490.png"/><Relationship Id="rId15" Type="http://schemas.openxmlformats.org/officeDocument/2006/relationships/image" Target="../media/image366.png"/><Relationship Id="rId23" Type="http://schemas.openxmlformats.org/officeDocument/2006/relationships/image" Target="../media/image506.png"/><Relationship Id="rId10" Type="http://schemas.openxmlformats.org/officeDocument/2006/relationships/image" Target="../media/image495.png"/><Relationship Id="rId19" Type="http://schemas.openxmlformats.org/officeDocument/2006/relationships/image" Target="../media/image502.png"/><Relationship Id="rId4" Type="http://schemas.openxmlformats.org/officeDocument/2006/relationships/image" Target="../media/image489.png"/><Relationship Id="rId9" Type="http://schemas.openxmlformats.org/officeDocument/2006/relationships/image" Target="../media/image494.png"/><Relationship Id="rId14" Type="http://schemas.openxmlformats.org/officeDocument/2006/relationships/image" Target="../media/image90.png"/><Relationship Id="rId22" Type="http://schemas.openxmlformats.org/officeDocument/2006/relationships/image" Target="../media/image505.png"/><Relationship Id="rId27" Type="http://schemas.openxmlformats.org/officeDocument/2006/relationships/image" Target="../media/image103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1.png"/><Relationship Id="rId13" Type="http://schemas.openxmlformats.org/officeDocument/2006/relationships/image" Target="../media/image516.png"/><Relationship Id="rId18" Type="http://schemas.openxmlformats.org/officeDocument/2006/relationships/image" Target="../media/image519.png"/><Relationship Id="rId26" Type="http://schemas.openxmlformats.org/officeDocument/2006/relationships/image" Target="../media/image524.jpeg"/><Relationship Id="rId3" Type="http://schemas.openxmlformats.org/officeDocument/2006/relationships/image" Target="../media/image8.png"/><Relationship Id="rId21" Type="http://schemas.openxmlformats.org/officeDocument/2006/relationships/image" Target="../media/image522.png"/><Relationship Id="rId7" Type="http://schemas.openxmlformats.org/officeDocument/2006/relationships/image" Target="../media/image510.png"/><Relationship Id="rId12" Type="http://schemas.openxmlformats.org/officeDocument/2006/relationships/image" Target="../media/image515.png"/><Relationship Id="rId17" Type="http://schemas.openxmlformats.org/officeDocument/2006/relationships/image" Target="../media/image22.png"/><Relationship Id="rId25" Type="http://schemas.openxmlformats.org/officeDocument/2006/relationships/image" Target="../media/image447.png"/><Relationship Id="rId2" Type="http://schemas.openxmlformats.org/officeDocument/2006/relationships/image" Target="../media/image448.png"/><Relationship Id="rId16" Type="http://schemas.openxmlformats.org/officeDocument/2006/relationships/image" Target="../media/image518.png"/><Relationship Id="rId20" Type="http://schemas.openxmlformats.org/officeDocument/2006/relationships/image" Target="../media/image52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png"/><Relationship Id="rId11" Type="http://schemas.openxmlformats.org/officeDocument/2006/relationships/image" Target="../media/image514.png"/><Relationship Id="rId24" Type="http://schemas.openxmlformats.org/officeDocument/2006/relationships/image" Target="../media/image330.png"/><Relationship Id="rId5" Type="http://schemas.openxmlformats.org/officeDocument/2006/relationships/image" Target="../media/image490.png"/><Relationship Id="rId15" Type="http://schemas.openxmlformats.org/officeDocument/2006/relationships/image" Target="../media/image517.png"/><Relationship Id="rId23" Type="http://schemas.openxmlformats.org/officeDocument/2006/relationships/image" Target="../media/image394.png"/><Relationship Id="rId10" Type="http://schemas.openxmlformats.org/officeDocument/2006/relationships/image" Target="../media/image513.png"/><Relationship Id="rId19" Type="http://schemas.openxmlformats.org/officeDocument/2006/relationships/image" Target="../media/image520.png"/><Relationship Id="rId4" Type="http://schemas.openxmlformats.org/officeDocument/2006/relationships/image" Target="../media/image509.png"/><Relationship Id="rId9" Type="http://schemas.openxmlformats.org/officeDocument/2006/relationships/image" Target="../media/image512.png"/><Relationship Id="rId14" Type="http://schemas.openxmlformats.org/officeDocument/2006/relationships/image" Target="../media/image254.png"/><Relationship Id="rId22" Type="http://schemas.openxmlformats.org/officeDocument/2006/relationships/image" Target="../media/image523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9.png"/><Relationship Id="rId13" Type="http://schemas.openxmlformats.org/officeDocument/2006/relationships/image" Target="../media/image532.png"/><Relationship Id="rId18" Type="http://schemas.openxmlformats.org/officeDocument/2006/relationships/image" Target="../media/image536.png"/><Relationship Id="rId26" Type="http://schemas.openxmlformats.org/officeDocument/2006/relationships/image" Target="../media/image102.png"/><Relationship Id="rId3" Type="http://schemas.openxmlformats.org/officeDocument/2006/relationships/image" Target="../media/image526.png"/><Relationship Id="rId21" Type="http://schemas.openxmlformats.org/officeDocument/2006/relationships/image" Target="../media/image412.png"/><Relationship Id="rId7" Type="http://schemas.openxmlformats.org/officeDocument/2006/relationships/image" Target="../media/image60.png"/><Relationship Id="rId12" Type="http://schemas.openxmlformats.org/officeDocument/2006/relationships/image" Target="../media/image531.png"/><Relationship Id="rId17" Type="http://schemas.openxmlformats.org/officeDocument/2006/relationships/image" Target="../media/image535.png"/><Relationship Id="rId25" Type="http://schemas.openxmlformats.org/officeDocument/2006/relationships/image" Target="../media/image30.png"/><Relationship Id="rId2" Type="http://schemas.openxmlformats.org/officeDocument/2006/relationships/image" Target="../media/image525.png"/><Relationship Id="rId16" Type="http://schemas.openxmlformats.org/officeDocument/2006/relationships/image" Target="../media/image534.png"/><Relationship Id="rId20" Type="http://schemas.openxmlformats.org/officeDocument/2006/relationships/image" Target="../media/image5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8.png"/><Relationship Id="rId11" Type="http://schemas.openxmlformats.org/officeDocument/2006/relationships/image" Target="../media/image530.png"/><Relationship Id="rId24" Type="http://schemas.openxmlformats.org/officeDocument/2006/relationships/image" Target="../media/image162.png"/><Relationship Id="rId5" Type="http://schemas.openxmlformats.org/officeDocument/2006/relationships/image" Target="../media/image10.png"/><Relationship Id="rId15" Type="http://schemas.openxmlformats.org/officeDocument/2006/relationships/image" Target="../media/image533.png"/><Relationship Id="rId23" Type="http://schemas.openxmlformats.org/officeDocument/2006/relationships/image" Target="../media/image28.png"/><Relationship Id="rId10" Type="http://schemas.openxmlformats.org/officeDocument/2006/relationships/image" Target="../media/image38.png"/><Relationship Id="rId19" Type="http://schemas.openxmlformats.org/officeDocument/2006/relationships/image" Target="../media/image537.png"/><Relationship Id="rId4" Type="http://schemas.openxmlformats.org/officeDocument/2006/relationships/image" Target="../media/image527.png"/><Relationship Id="rId9" Type="http://schemas.openxmlformats.org/officeDocument/2006/relationships/image" Target="../media/image37.png"/><Relationship Id="rId14" Type="http://schemas.openxmlformats.org/officeDocument/2006/relationships/image" Target="../media/image254.png"/><Relationship Id="rId22" Type="http://schemas.openxmlformats.org/officeDocument/2006/relationships/image" Target="../media/image539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2.png"/><Relationship Id="rId13" Type="http://schemas.openxmlformats.org/officeDocument/2006/relationships/image" Target="../media/image546.png"/><Relationship Id="rId18" Type="http://schemas.openxmlformats.org/officeDocument/2006/relationships/image" Target="../media/image550.png"/><Relationship Id="rId26" Type="http://schemas.openxmlformats.org/officeDocument/2006/relationships/image" Target="../media/image554.jpeg"/><Relationship Id="rId3" Type="http://schemas.openxmlformats.org/officeDocument/2006/relationships/image" Target="../media/image8.png"/><Relationship Id="rId21" Type="http://schemas.openxmlformats.org/officeDocument/2006/relationships/image" Target="../media/image26.png"/><Relationship Id="rId7" Type="http://schemas.openxmlformats.org/officeDocument/2006/relationships/image" Target="../media/image542.png"/><Relationship Id="rId12" Type="http://schemas.openxmlformats.org/officeDocument/2006/relationships/image" Target="../media/image531.png"/><Relationship Id="rId17" Type="http://schemas.openxmlformats.org/officeDocument/2006/relationships/image" Target="../media/image549.png"/><Relationship Id="rId25" Type="http://schemas.openxmlformats.org/officeDocument/2006/relationships/image" Target="../media/image30.png"/><Relationship Id="rId2" Type="http://schemas.openxmlformats.org/officeDocument/2006/relationships/image" Target="../media/image357.png"/><Relationship Id="rId16" Type="http://schemas.openxmlformats.org/officeDocument/2006/relationships/image" Target="../media/image548.png"/><Relationship Id="rId20" Type="http://schemas.openxmlformats.org/officeDocument/2006/relationships/image" Target="../media/image55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41.png"/><Relationship Id="rId11" Type="http://schemas.openxmlformats.org/officeDocument/2006/relationships/image" Target="../media/image545.png"/><Relationship Id="rId24" Type="http://schemas.openxmlformats.org/officeDocument/2006/relationships/image" Target="../media/image553.png"/><Relationship Id="rId5" Type="http://schemas.openxmlformats.org/officeDocument/2006/relationships/image" Target="../media/image10.png"/><Relationship Id="rId15" Type="http://schemas.openxmlformats.org/officeDocument/2006/relationships/image" Target="../media/image547.png"/><Relationship Id="rId23" Type="http://schemas.openxmlformats.org/officeDocument/2006/relationships/image" Target="../media/image28.png"/><Relationship Id="rId10" Type="http://schemas.openxmlformats.org/officeDocument/2006/relationships/image" Target="../media/image544.png"/><Relationship Id="rId19" Type="http://schemas.openxmlformats.org/officeDocument/2006/relationships/image" Target="../media/image551.png"/><Relationship Id="rId4" Type="http://schemas.openxmlformats.org/officeDocument/2006/relationships/image" Target="../media/image540.png"/><Relationship Id="rId9" Type="http://schemas.openxmlformats.org/officeDocument/2006/relationships/image" Target="../media/image543.png"/><Relationship Id="rId14" Type="http://schemas.openxmlformats.org/officeDocument/2006/relationships/image" Target="../media/image254.png"/><Relationship Id="rId22" Type="http://schemas.openxmlformats.org/officeDocument/2006/relationships/image" Target="../media/image27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2.png"/><Relationship Id="rId13" Type="http://schemas.openxmlformats.org/officeDocument/2006/relationships/image" Target="../media/image546.png"/><Relationship Id="rId18" Type="http://schemas.openxmlformats.org/officeDocument/2006/relationships/image" Target="../media/image565.png"/><Relationship Id="rId26" Type="http://schemas.openxmlformats.org/officeDocument/2006/relationships/image" Target="../media/image102.png"/><Relationship Id="rId3" Type="http://schemas.openxmlformats.org/officeDocument/2006/relationships/image" Target="../media/image556.png"/><Relationship Id="rId21" Type="http://schemas.openxmlformats.org/officeDocument/2006/relationships/image" Target="../media/image567.png"/><Relationship Id="rId7" Type="http://schemas.openxmlformats.org/officeDocument/2006/relationships/image" Target="../media/image557.png"/><Relationship Id="rId12" Type="http://schemas.openxmlformats.org/officeDocument/2006/relationships/image" Target="../media/image561.png"/><Relationship Id="rId17" Type="http://schemas.openxmlformats.org/officeDocument/2006/relationships/image" Target="../media/image564.png"/><Relationship Id="rId25" Type="http://schemas.openxmlformats.org/officeDocument/2006/relationships/image" Target="../media/image30.png"/><Relationship Id="rId2" Type="http://schemas.openxmlformats.org/officeDocument/2006/relationships/image" Target="../media/image555.png"/><Relationship Id="rId16" Type="http://schemas.openxmlformats.org/officeDocument/2006/relationships/image" Target="../media/image563.png"/><Relationship Id="rId20" Type="http://schemas.openxmlformats.org/officeDocument/2006/relationships/image" Target="../media/image30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1.png"/><Relationship Id="rId11" Type="http://schemas.openxmlformats.org/officeDocument/2006/relationships/image" Target="../media/image560.png"/><Relationship Id="rId24" Type="http://schemas.openxmlformats.org/officeDocument/2006/relationships/image" Target="../media/image162.png"/><Relationship Id="rId5" Type="http://schemas.openxmlformats.org/officeDocument/2006/relationships/image" Target="../media/image10.png"/><Relationship Id="rId15" Type="http://schemas.openxmlformats.org/officeDocument/2006/relationships/image" Target="../media/image562.png"/><Relationship Id="rId23" Type="http://schemas.openxmlformats.org/officeDocument/2006/relationships/image" Target="../media/image99.png"/><Relationship Id="rId10" Type="http://schemas.openxmlformats.org/officeDocument/2006/relationships/image" Target="../media/image559.png"/><Relationship Id="rId19" Type="http://schemas.openxmlformats.org/officeDocument/2006/relationships/image" Target="../media/image566.png"/><Relationship Id="rId4" Type="http://schemas.openxmlformats.org/officeDocument/2006/relationships/image" Target="../media/image418.png"/><Relationship Id="rId9" Type="http://schemas.openxmlformats.org/officeDocument/2006/relationships/image" Target="../media/image558.png"/><Relationship Id="rId14" Type="http://schemas.openxmlformats.org/officeDocument/2006/relationships/image" Target="../media/image254.png"/><Relationship Id="rId22" Type="http://schemas.openxmlformats.org/officeDocument/2006/relationships/image" Target="../media/image9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13" Type="http://schemas.openxmlformats.org/officeDocument/2006/relationships/image" Target="../media/image89.png"/><Relationship Id="rId18" Type="http://schemas.openxmlformats.org/officeDocument/2006/relationships/image" Target="../media/image94.png"/><Relationship Id="rId26" Type="http://schemas.openxmlformats.org/officeDocument/2006/relationships/image" Target="../media/image102.png"/><Relationship Id="rId3" Type="http://schemas.openxmlformats.org/officeDocument/2006/relationships/image" Target="../media/image79.png"/><Relationship Id="rId21" Type="http://schemas.openxmlformats.org/officeDocument/2006/relationships/image" Target="../media/image97.png"/><Relationship Id="rId7" Type="http://schemas.openxmlformats.org/officeDocument/2006/relationships/image" Target="../media/image83.png"/><Relationship Id="rId12" Type="http://schemas.openxmlformats.org/officeDocument/2006/relationships/image" Target="../media/image88.png"/><Relationship Id="rId17" Type="http://schemas.openxmlformats.org/officeDocument/2006/relationships/image" Target="../media/image93.png"/><Relationship Id="rId25" Type="http://schemas.openxmlformats.org/officeDocument/2006/relationships/image" Target="../media/image101.png"/><Relationship Id="rId2" Type="http://schemas.openxmlformats.org/officeDocument/2006/relationships/image" Target="../media/image78.png"/><Relationship Id="rId16" Type="http://schemas.openxmlformats.org/officeDocument/2006/relationships/image" Target="../media/image92.png"/><Relationship Id="rId20" Type="http://schemas.openxmlformats.org/officeDocument/2006/relationships/image" Target="../media/image9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png"/><Relationship Id="rId11" Type="http://schemas.openxmlformats.org/officeDocument/2006/relationships/image" Target="../media/image87.png"/><Relationship Id="rId24" Type="http://schemas.openxmlformats.org/officeDocument/2006/relationships/image" Target="../media/image100.png"/><Relationship Id="rId5" Type="http://schemas.openxmlformats.org/officeDocument/2006/relationships/image" Target="../media/image81.png"/><Relationship Id="rId15" Type="http://schemas.openxmlformats.org/officeDocument/2006/relationships/image" Target="../media/image91.png"/><Relationship Id="rId23" Type="http://schemas.openxmlformats.org/officeDocument/2006/relationships/image" Target="../media/image99.png"/><Relationship Id="rId10" Type="http://schemas.openxmlformats.org/officeDocument/2006/relationships/image" Target="../media/image86.png"/><Relationship Id="rId19" Type="http://schemas.openxmlformats.org/officeDocument/2006/relationships/image" Target="../media/image95.png"/><Relationship Id="rId4" Type="http://schemas.openxmlformats.org/officeDocument/2006/relationships/image" Target="../media/image80.png"/><Relationship Id="rId9" Type="http://schemas.openxmlformats.org/officeDocument/2006/relationships/image" Target="../media/image85.png"/><Relationship Id="rId14" Type="http://schemas.openxmlformats.org/officeDocument/2006/relationships/image" Target="../media/image90.png"/><Relationship Id="rId22" Type="http://schemas.openxmlformats.org/officeDocument/2006/relationships/image" Target="../media/image98.png"/><Relationship Id="rId27" Type="http://schemas.openxmlformats.org/officeDocument/2006/relationships/image" Target="../media/image103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18" Type="http://schemas.openxmlformats.org/officeDocument/2006/relationships/image" Target="../media/image578.png"/><Relationship Id="rId26" Type="http://schemas.openxmlformats.org/officeDocument/2006/relationships/image" Target="../media/image580.jpeg"/><Relationship Id="rId3" Type="http://schemas.openxmlformats.org/officeDocument/2006/relationships/image" Target="../media/image556.png"/><Relationship Id="rId21" Type="http://schemas.openxmlformats.org/officeDocument/2006/relationships/image" Target="../media/image97.png"/><Relationship Id="rId7" Type="http://schemas.openxmlformats.org/officeDocument/2006/relationships/image" Target="../media/image570.png"/><Relationship Id="rId12" Type="http://schemas.openxmlformats.org/officeDocument/2006/relationships/image" Target="../media/image574.png"/><Relationship Id="rId17" Type="http://schemas.openxmlformats.org/officeDocument/2006/relationships/image" Target="../media/image577.png"/><Relationship Id="rId25" Type="http://schemas.openxmlformats.org/officeDocument/2006/relationships/image" Target="../media/image30.png"/><Relationship Id="rId2" Type="http://schemas.openxmlformats.org/officeDocument/2006/relationships/image" Target="../media/image568.png"/><Relationship Id="rId16" Type="http://schemas.openxmlformats.org/officeDocument/2006/relationships/image" Target="../media/image576.png"/><Relationship Id="rId20" Type="http://schemas.openxmlformats.org/officeDocument/2006/relationships/image" Target="../media/image20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69.png"/><Relationship Id="rId11" Type="http://schemas.openxmlformats.org/officeDocument/2006/relationships/image" Target="../media/image573.png"/><Relationship Id="rId24" Type="http://schemas.openxmlformats.org/officeDocument/2006/relationships/image" Target="../media/image162.png"/><Relationship Id="rId5" Type="http://schemas.openxmlformats.org/officeDocument/2006/relationships/image" Target="../media/image10.png"/><Relationship Id="rId15" Type="http://schemas.openxmlformats.org/officeDocument/2006/relationships/image" Target="../media/image575.png"/><Relationship Id="rId23" Type="http://schemas.openxmlformats.org/officeDocument/2006/relationships/image" Target="../media/image99.png"/><Relationship Id="rId10" Type="http://schemas.openxmlformats.org/officeDocument/2006/relationships/image" Target="../media/image572.png"/><Relationship Id="rId19" Type="http://schemas.openxmlformats.org/officeDocument/2006/relationships/image" Target="../media/image579.png"/><Relationship Id="rId4" Type="http://schemas.openxmlformats.org/officeDocument/2006/relationships/image" Target="../media/image166.png"/><Relationship Id="rId9" Type="http://schemas.openxmlformats.org/officeDocument/2006/relationships/image" Target="../media/image571.png"/><Relationship Id="rId14" Type="http://schemas.openxmlformats.org/officeDocument/2006/relationships/image" Target="../media/image424.png"/><Relationship Id="rId22" Type="http://schemas.openxmlformats.org/officeDocument/2006/relationships/image" Target="../media/image98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18" Type="http://schemas.openxmlformats.org/officeDocument/2006/relationships/image" Target="../media/image136.png"/><Relationship Id="rId26" Type="http://schemas.openxmlformats.org/officeDocument/2006/relationships/image" Target="../media/image592.jpeg"/><Relationship Id="rId3" Type="http://schemas.openxmlformats.org/officeDocument/2006/relationships/image" Target="../media/image556.png"/><Relationship Id="rId21" Type="http://schemas.openxmlformats.org/officeDocument/2006/relationships/image" Target="../media/image139.png"/><Relationship Id="rId7" Type="http://schemas.openxmlformats.org/officeDocument/2006/relationships/image" Target="../media/image583.png"/><Relationship Id="rId12" Type="http://schemas.openxmlformats.org/officeDocument/2006/relationships/image" Target="../media/image574.png"/><Relationship Id="rId17" Type="http://schemas.openxmlformats.org/officeDocument/2006/relationships/image" Target="../media/image590.png"/><Relationship Id="rId25" Type="http://schemas.openxmlformats.org/officeDocument/2006/relationships/image" Target="../media/image30.png"/><Relationship Id="rId2" Type="http://schemas.openxmlformats.org/officeDocument/2006/relationships/image" Target="../media/image357.png"/><Relationship Id="rId16" Type="http://schemas.openxmlformats.org/officeDocument/2006/relationships/image" Target="../media/image589.png"/><Relationship Id="rId20" Type="http://schemas.openxmlformats.org/officeDocument/2006/relationships/image" Target="../media/image59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82.png"/><Relationship Id="rId11" Type="http://schemas.openxmlformats.org/officeDocument/2006/relationships/image" Target="../media/image586.png"/><Relationship Id="rId24" Type="http://schemas.openxmlformats.org/officeDocument/2006/relationships/image" Target="../media/image162.png"/><Relationship Id="rId5" Type="http://schemas.openxmlformats.org/officeDocument/2006/relationships/image" Target="../media/image10.png"/><Relationship Id="rId15" Type="http://schemas.openxmlformats.org/officeDocument/2006/relationships/image" Target="../media/image588.png"/><Relationship Id="rId23" Type="http://schemas.openxmlformats.org/officeDocument/2006/relationships/image" Target="../media/image394.png"/><Relationship Id="rId10" Type="http://schemas.openxmlformats.org/officeDocument/2006/relationships/image" Target="../media/image585.png"/><Relationship Id="rId19" Type="http://schemas.openxmlformats.org/officeDocument/2006/relationships/image" Target="../media/image350.png"/><Relationship Id="rId4" Type="http://schemas.openxmlformats.org/officeDocument/2006/relationships/image" Target="../media/image581.png"/><Relationship Id="rId9" Type="http://schemas.openxmlformats.org/officeDocument/2006/relationships/image" Target="../media/image584.png"/><Relationship Id="rId14" Type="http://schemas.openxmlformats.org/officeDocument/2006/relationships/image" Target="../media/image587.png"/><Relationship Id="rId22" Type="http://schemas.openxmlformats.org/officeDocument/2006/relationships/image" Target="../media/image328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5.png"/><Relationship Id="rId13" Type="http://schemas.openxmlformats.org/officeDocument/2006/relationships/image" Target="../media/image600.png"/><Relationship Id="rId18" Type="http://schemas.openxmlformats.org/officeDocument/2006/relationships/image" Target="../media/image605.png"/><Relationship Id="rId26" Type="http://schemas.openxmlformats.org/officeDocument/2006/relationships/image" Target="../media/image609.jpeg"/><Relationship Id="rId3" Type="http://schemas.openxmlformats.org/officeDocument/2006/relationships/image" Target="../media/image556.png"/><Relationship Id="rId21" Type="http://schemas.openxmlformats.org/officeDocument/2006/relationships/image" Target="../media/image607.png"/><Relationship Id="rId7" Type="http://schemas.openxmlformats.org/officeDocument/2006/relationships/image" Target="../media/image594.png"/><Relationship Id="rId12" Type="http://schemas.openxmlformats.org/officeDocument/2006/relationships/image" Target="../media/image599.png"/><Relationship Id="rId17" Type="http://schemas.openxmlformats.org/officeDocument/2006/relationships/image" Target="../media/image604.png"/><Relationship Id="rId25" Type="http://schemas.openxmlformats.org/officeDocument/2006/relationships/image" Target="../media/image30.png"/><Relationship Id="rId2" Type="http://schemas.openxmlformats.org/officeDocument/2006/relationships/image" Target="../media/image357.png"/><Relationship Id="rId16" Type="http://schemas.openxmlformats.org/officeDocument/2006/relationships/image" Target="../media/image603.png"/><Relationship Id="rId20" Type="http://schemas.openxmlformats.org/officeDocument/2006/relationships/image" Target="../media/image32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93.png"/><Relationship Id="rId11" Type="http://schemas.openxmlformats.org/officeDocument/2006/relationships/image" Target="../media/image598.png"/><Relationship Id="rId24" Type="http://schemas.openxmlformats.org/officeDocument/2006/relationships/image" Target="../media/image162.png"/><Relationship Id="rId5" Type="http://schemas.openxmlformats.org/officeDocument/2006/relationships/image" Target="../media/image10.png"/><Relationship Id="rId15" Type="http://schemas.openxmlformats.org/officeDocument/2006/relationships/image" Target="../media/image602.png"/><Relationship Id="rId23" Type="http://schemas.openxmlformats.org/officeDocument/2006/relationships/image" Target="../media/image608.png"/><Relationship Id="rId10" Type="http://schemas.openxmlformats.org/officeDocument/2006/relationships/image" Target="../media/image597.png"/><Relationship Id="rId19" Type="http://schemas.openxmlformats.org/officeDocument/2006/relationships/image" Target="../media/image606.png"/><Relationship Id="rId4" Type="http://schemas.openxmlformats.org/officeDocument/2006/relationships/image" Target="../media/image418.png"/><Relationship Id="rId9" Type="http://schemas.openxmlformats.org/officeDocument/2006/relationships/image" Target="../media/image596.png"/><Relationship Id="rId14" Type="http://schemas.openxmlformats.org/officeDocument/2006/relationships/image" Target="../media/image601.png"/><Relationship Id="rId22" Type="http://schemas.openxmlformats.org/officeDocument/2006/relationships/image" Target="../media/image303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3.png"/><Relationship Id="rId13" Type="http://schemas.openxmlformats.org/officeDocument/2006/relationships/image" Target="../media/image616.png"/><Relationship Id="rId18" Type="http://schemas.openxmlformats.org/officeDocument/2006/relationships/image" Target="../media/image620.png"/><Relationship Id="rId26" Type="http://schemas.openxmlformats.org/officeDocument/2006/relationships/image" Target="../media/image628.jpeg"/><Relationship Id="rId3" Type="http://schemas.openxmlformats.org/officeDocument/2006/relationships/image" Target="../media/image556.png"/><Relationship Id="rId21" Type="http://schemas.openxmlformats.org/officeDocument/2006/relationships/image" Target="../media/image623.png"/><Relationship Id="rId7" Type="http://schemas.openxmlformats.org/officeDocument/2006/relationships/image" Target="../media/image612.png"/><Relationship Id="rId12" Type="http://schemas.openxmlformats.org/officeDocument/2006/relationships/image" Target="../media/image599.png"/><Relationship Id="rId17" Type="http://schemas.openxmlformats.org/officeDocument/2006/relationships/image" Target="../media/image427.png"/><Relationship Id="rId25" Type="http://schemas.openxmlformats.org/officeDocument/2006/relationships/image" Target="../media/image627.png"/><Relationship Id="rId2" Type="http://schemas.openxmlformats.org/officeDocument/2006/relationships/image" Target="../media/image357.png"/><Relationship Id="rId16" Type="http://schemas.openxmlformats.org/officeDocument/2006/relationships/image" Target="../media/image619.png"/><Relationship Id="rId20" Type="http://schemas.openxmlformats.org/officeDocument/2006/relationships/image" Target="../media/image62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11.png"/><Relationship Id="rId11" Type="http://schemas.openxmlformats.org/officeDocument/2006/relationships/image" Target="../media/image195.png"/><Relationship Id="rId24" Type="http://schemas.openxmlformats.org/officeDocument/2006/relationships/image" Target="../media/image626.png"/><Relationship Id="rId5" Type="http://schemas.openxmlformats.org/officeDocument/2006/relationships/image" Target="../media/image10.png"/><Relationship Id="rId15" Type="http://schemas.openxmlformats.org/officeDocument/2006/relationships/image" Target="../media/image618.png"/><Relationship Id="rId23" Type="http://schemas.openxmlformats.org/officeDocument/2006/relationships/image" Target="../media/image625.png"/><Relationship Id="rId10" Type="http://schemas.openxmlformats.org/officeDocument/2006/relationships/image" Target="../media/image615.png"/><Relationship Id="rId19" Type="http://schemas.openxmlformats.org/officeDocument/2006/relationships/image" Target="../media/image621.png"/><Relationship Id="rId4" Type="http://schemas.openxmlformats.org/officeDocument/2006/relationships/image" Target="../media/image610.png"/><Relationship Id="rId9" Type="http://schemas.openxmlformats.org/officeDocument/2006/relationships/image" Target="../media/image614.png"/><Relationship Id="rId14" Type="http://schemas.openxmlformats.org/officeDocument/2006/relationships/image" Target="../media/image617.png"/><Relationship Id="rId22" Type="http://schemas.openxmlformats.org/officeDocument/2006/relationships/image" Target="../media/image624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632.png"/><Relationship Id="rId18" Type="http://schemas.openxmlformats.org/officeDocument/2006/relationships/image" Target="../media/image136.png"/><Relationship Id="rId26" Type="http://schemas.openxmlformats.org/officeDocument/2006/relationships/image" Target="../media/image639.jpeg"/><Relationship Id="rId3" Type="http://schemas.openxmlformats.org/officeDocument/2006/relationships/image" Target="../media/image556.png"/><Relationship Id="rId21" Type="http://schemas.openxmlformats.org/officeDocument/2006/relationships/image" Target="../media/image139.png"/><Relationship Id="rId7" Type="http://schemas.openxmlformats.org/officeDocument/2006/relationships/image" Target="../media/image60.png"/><Relationship Id="rId12" Type="http://schemas.openxmlformats.org/officeDocument/2006/relationships/image" Target="../media/image631.png"/><Relationship Id="rId17" Type="http://schemas.openxmlformats.org/officeDocument/2006/relationships/image" Target="../media/image427.png"/><Relationship Id="rId25" Type="http://schemas.openxmlformats.org/officeDocument/2006/relationships/image" Target="../media/image30.png"/><Relationship Id="rId2" Type="http://schemas.openxmlformats.org/officeDocument/2006/relationships/image" Target="../media/image357.png"/><Relationship Id="rId16" Type="http://schemas.openxmlformats.org/officeDocument/2006/relationships/image" Target="../media/image635.png"/><Relationship Id="rId20" Type="http://schemas.openxmlformats.org/officeDocument/2006/relationships/image" Target="../media/image63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11.png"/><Relationship Id="rId11" Type="http://schemas.openxmlformats.org/officeDocument/2006/relationships/image" Target="../media/image630.png"/><Relationship Id="rId24" Type="http://schemas.openxmlformats.org/officeDocument/2006/relationships/image" Target="../media/image638.png"/><Relationship Id="rId5" Type="http://schemas.openxmlformats.org/officeDocument/2006/relationships/image" Target="../media/image10.png"/><Relationship Id="rId15" Type="http://schemas.openxmlformats.org/officeDocument/2006/relationships/image" Target="../media/image634.png"/><Relationship Id="rId23" Type="http://schemas.openxmlformats.org/officeDocument/2006/relationships/image" Target="../media/image637.png"/><Relationship Id="rId10" Type="http://schemas.openxmlformats.org/officeDocument/2006/relationships/image" Target="../media/image38.png"/><Relationship Id="rId19" Type="http://schemas.openxmlformats.org/officeDocument/2006/relationships/image" Target="../media/image350.png"/><Relationship Id="rId4" Type="http://schemas.openxmlformats.org/officeDocument/2006/relationships/image" Target="../media/image629.png"/><Relationship Id="rId9" Type="http://schemas.openxmlformats.org/officeDocument/2006/relationships/image" Target="../media/image37.png"/><Relationship Id="rId14" Type="http://schemas.openxmlformats.org/officeDocument/2006/relationships/image" Target="../media/image633.png"/><Relationship Id="rId22" Type="http://schemas.openxmlformats.org/officeDocument/2006/relationships/image" Target="../media/image328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2.png"/><Relationship Id="rId13" Type="http://schemas.openxmlformats.org/officeDocument/2006/relationships/image" Target="../media/image632.png"/><Relationship Id="rId18" Type="http://schemas.openxmlformats.org/officeDocument/2006/relationships/image" Target="../media/image220.png"/><Relationship Id="rId26" Type="http://schemas.openxmlformats.org/officeDocument/2006/relationships/image" Target="../media/image648.jpeg"/><Relationship Id="rId3" Type="http://schemas.openxmlformats.org/officeDocument/2006/relationships/image" Target="../media/image641.png"/><Relationship Id="rId21" Type="http://schemas.openxmlformats.org/officeDocument/2006/relationships/image" Target="../media/image645.png"/><Relationship Id="rId7" Type="http://schemas.openxmlformats.org/officeDocument/2006/relationships/image" Target="../media/image60.png"/><Relationship Id="rId12" Type="http://schemas.openxmlformats.org/officeDocument/2006/relationships/image" Target="../media/image631.png"/><Relationship Id="rId17" Type="http://schemas.openxmlformats.org/officeDocument/2006/relationships/image" Target="../media/image644.png"/><Relationship Id="rId25" Type="http://schemas.openxmlformats.org/officeDocument/2006/relationships/image" Target="../media/image30.png"/><Relationship Id="rId2" Type="http://schemas.openxmlformats.org/officeDocument/2006/relationships/image" Target="../media/image640.png"/><Relationship Id="rId16" Type="http://schemas.openxmlformats.org/officeDocument/2006/relationships/image" Target="../media/image218.png"/><Relationship Id="rId20" Type="http://schemas.openxmlformats.org/officeDocument/2006/relationships/image" Target="../media/image11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9.png"/><Relationship Id="rId11" Type="http://schemas.openxmlformats.org/officeDocument/2006/relationships/image" Target="../media/image643.png"/><Relationship Id="rId24" Type="http://schemas.openxmlformats.org/officeDocument/2006/relationships/image" Target="../media/image162.png"/><Relationship Id="rId5" Type="http://schemas.openxmlformats.org/officeDocument/2006/relationships/image" Target="../media/image10.png"/><Relationship Id="rId15" Type="http://schemas.openxmlformats.org/officeDocument/2006/relationships/image" Target="../media/image217.png"/><Relationship Id="rId23" Type="http://schemas.openxmlformats.org/officeDocument/2006/relationships/image" Target="../media/image647.png"/><Relationship Id="rId10" Type="http://schemas.openxmlformats.org/officeDocument/2006/relationships/image" Target="../media/image38.png"/><Relationship Id="rId19" Type="http://schemas.openxmlformats.org/officeDocument/2006/relationships/image" Target="../media/image350.png"/><Relationship Id="rId4" Type="http://schemas.openxmlformats.org/officeDocument/2006/relationships/image" Target="../media/image642.png"/><Relationship Id="rId9" Type="http://schemas.openxmlformats.org/officeDocument/2006/relationships/image" Target="../media/image37.png"/><Relationship Id="rId14" Type="http://schemas.openxmlformats.org/officeDocument/2006/relationships/image" Target="../media/image633.png"/><Relationship Id="rId22" Type="http://schemas.openxmlformats.org/officeDocument/2006/relationships/image" Target="../media/image646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652.png"/><Relationship Id="rId18" Type="http://schemas.openxmlformats.org/officeDocument/2006/relationships/image" Target="../media/image655.png"/><Relationship Id="rId26" Type="http://schemas.openxmlformats.org/officeDocument/2006/relationships/image" Target="../media/image102.png"/><Relationship Id="rId3" Type="http://schemas.openxmlformats.org/officeDocument/2006/relationships/image" Target="../media/image641.png"/><Relationship Id="rId21" Type="http://schemas.openxmlformats.org/officeDocument/2006/relationships/image" Target="../media/image658.png"/><Relationship Id="rId7" Type="http://schemas.openxmlformats.org/officeDocument/2006/relationships/image" Target="../media/image60.png"/><Relationship Id="rId12" Type="http://schemas.openxmlformats.org/officeDocument/2006/relationships/image" Target="../media/image651.png"/><Relationship Id="rId17" Type="http://schemas.openxmlformats.org/officeDocument/2006/relationships/image" Target="../media/image654.png"/><Relationship Id="rId25" Type="http://schemas.openxmlformats.org/officeDocument/2006/relationships/image" Target="../media/image30.png"/><Relationship Id="rId2" Type="http://schemas.openxmlformats.org/officeDocument/2006/relationships/image" Target="../media/image649.png"/><Relationship Id="rId16" Type="http://schemas.openxmlformats.org/officeDocument/2006/relationships/image" Target="../media/image218.png"/><Relationship Id="rId20" Type="http://schemas.openxmlformats.org/officeDocument/2006/relationships/image" Target="../media/image6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image" Target="../media/image214.png"/><Relationship Id="rId24" Type="http://schemas.openxmlformats.org/officeDocument/2006/relationships/image" Target="../media/image661.png"/><Relationship Id="rId5" Type="http://schemas.openxmlformats.org/officeDocument/2006/relationships/image" Target="../media/image10.png"/><Relationship Id="rId15" Type="http://schemas.openxmlformats.org/officeDocument/2006/relationships/image" Target="../media/image217.png"/><Relationship Id="rId23" Type="http://schemas.openxmlformats.org/officeDocument/2006/relationships/image" Target="../media/image660.png"/><Relationship Id="rId10" Type="http://schemas.openxmlformats.org/officeDocument/2006/relationships/image" Target="../media/image38.png"/><Relationship Id="rId19" Type="http://schemas.openxmlformats.org/officeDocument/2006/relationships/image" Target="../media/image656.png"/><Relationship Id="rId4" Type="http://schemas.openxmlformats.org/officeDocument/2006/relationships/image" Target="../media/image650.png"/><Relationship Id="rId9" Type="http://schemas.openxmlformats.org/officeDocument/2006/relationships/image" Target="../media/image37.png"/><Relationship Id="rId14" Type="http://schemas.openxmlformats.org/officeDocument/2006/relationships/image" Target="../media/image653.png"/><Relationship Id="rId22" Type="http://schemas.openxmlformats.org/officeDocument/2006/relationships/image" Target="../media/image659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6.png"/><Relationship Id="rId13" Type="http://schemas.openxmlformats.org/officeDocument/2006/relationships/image" Target="../media/image670.png"/><Relationship Id="rId18" Type="http://schemas.openxmlformats.org/officeDocument/2006/relationships/image" Target="../media/image674.png"/><Relationship Id="rId26" Type="http://schemas.openxmlformats.org/officeDocument/2006/relationships/image" Target="../media/image677.jpeg"/><Relationship Id="rId3" Type="http://schemas.openxmlformats.org/officeDocument/2006/relationships/image" Target="../media/image8.png"/><Relationship Id="rId21" Type="http://schemas.openxmlformats.org/officeDocument/2006/relationships/image" Target="../media/image280.png"/><Relationship Id="rId7" Type="http://schemas.openxmlformats.org/officeDocument/2006/relationships/image" Target="../media/image665.png"/><Relationship Id="rId12" Type="http://schemas.openxmlformats.org/officeDocument/2006/relationships/image" Target="../media/image651.png"/><Relationship Id="rId17" Type="http://schemas.openxmlformats.org/officeDocument/2006/relationships/image" Target="../media/image673.png"/><Relationship Id="rId25" Type="http://schemas.openxmlformats.org/officeDocument/2006/relationships/image" Target="../media/image30.png"/><Relationship Id="rId2" Type="http://schemas.openxmlformats.org/officeDocument/2006/relationships/image" Target="../media/image662.png"/><Relationship Id="rId16" Type="http://schemas.openxmlformats.org/officeDocument/2006/relationships/image" Target="../media/image672.png"/><Relationship Id="rId20" Type="http://schemas.openxmlformats.org/officeDocument/2006/relationships/image" Target="../media/image32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64.png"/><Relationship Id="rId11" Type="http://schemas.openxmlformats.org/officeDocument/2006/relationships/image" Target="../media/image669.png"/><Relationship Id="rId24" Type="http://schemas.openxmlformats.org/officeDocument/2006/relationships/image" Target="../media/image638.png"/><Relationship Id="rId5" Type="http://schemas.openxmlformats.org/officeDocument/2006/relationships/image" Target="../media/image10.png"/><Relationship Id="rId15" Type="http://schemas.openxmlformats.org/officeDocument/2006/relationships/image" Target="../media/image671.png"/><Relationship Id="rId23" Type="http://schemas.openxmlformats.org/officeDocument/2006/relationships/image" Target="../media/image676.png"/><Relationship Id="rId10" Type="http://schemas.openxmlformats.org/officeDocument/2006/relationships/image" Target="../media/image668.png"/><Relationship Id="rId19" Type="http://schemas.openxmlformats.org/officeDocument/2006/relationships/image" Target="../media/image675.png"/><Relationship Id="rId4" Type="http://schemas.openxmlformats.org/officeDocument/2006/relationships/image" Target="../media/image663.png"/><Relationship Id="rId9" Type="http://schemas.openxmlformats.org/officeDocument/2006/relationships/image" Target="../media/image667.png"/><Relationship Id="rId14" Type="http://schemas.openxmlformats.org/officeDocument/2006/relationships/image" Target="../media/image254.png"/><Relationship Id="rId22" Type="http://schemas.openxmlformats.org/officeDocument/2006/relationships/image" Target="../media/image281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684.png"/><Relationship Id="rId18" Type="http://schemas.openxmlformats.org/officeDocument/2006/relationships/image" Target="../media/image687.png"/><Relationship Id="rId26" Type="http://schemas.openxmlformats.org/officeDocument/2006/relationships/image" Target="../media/image692.jpeg"/><Relationship Id="rId3" Type="http://schemas.openxmlformats.org/officeDocument/2006/relationships/image" Target="../media/image8.png"/><Relationship Id="rId21" Type="http://schemas.openxmlformats.org/officeDocument/2006/relationships/image" Target="../media/image689.png"/><Relationship Id="rId7" Type="http://schemas.openxmlformats.org/officeDocument/2006/relationships/image" Target="../media/image679.png"/><Relationship Id="rId12" Type="http://schemas.openxmlformats.org/officeDocument/2006/relationships/image" Target="../media/image683.png"/><Relationship Id="rId17" Type="http://schemas.openxmlformats.org/officeDocument/2006/relationships/image" Target="../media/image673.png"/><Relationship Id="rId25" Type="http://schemas.openxmlformats.org/officeDocument/2006/relationships/image" Target="../media/image30.png"/><Relationship Id="rId2" Type="http://schemas.openxmlformats.org/officeDocument/2006/relationships/image" Target="../media/image640.png"/><Relationship Id="rId16" Type="http://schemas.openxmlformats.org/officeDocument/2006/relationships/image" Target="../media/image686.png"/><Relationship Id="rId20" Type="http://schemas.openxmlformats.org/officeDocument/2006/relationships/image" Target="../media/image4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64.png"/><Relationship Id="rId11" Type="http://schemas.openxmlformats.org/officeDocument/2006/relationships/image" Target="../media/image682.png"/><Relationship Id="rId24" Type="http://schemas.openxmlformats.org/officeDocument/2006/relationships/image" Target="../media/image638.png"/><Relationship Id="rId5" Type="http://schemas.openxmlformats.org/officeDocument/2006/relationships/image" Target="../media/image10.png"/><Relationship Id="rId15" Type="http://schemas.openxmlformats.org/officeDocument/2006/relationships/image" Target="../media/image685.png"/><Relationship Id="rId23" Type="http://schemas.openxmlformats.org/officeDocument/2006/relationships/image" Target="../media/image691.png"/><Relationship Id="rId10" Type="http://schemas.openxmlformats.org/officeDocument/2006/relationships/image" Target="../media/image681.png"/><Relationship Id="rId19" Type="http://schemas.openxmlformats.org/officeDocument/2006/relationships/image" Target="../media/image688.png"/><Relationship Id="rId4" Type="http://schemas.openxmlformats.org/officeDocument/2006/relationships/image" Target="../media/image678.png"/><Relationship Id="rId9" Type="http://schemas.openxmlformats.org/officeDocument/2006/relationships/image" Target="../media/image680.png"/><Relationship Id="rId14" Type="http://schemas.openxmlformats.org/officeDocument/2006/relationships/image" Target="../media/image254.png"/><Relationship Id="rId22" Type="http://schemas.openxmlformats.org/officeDocument/2006/relationships/image" Target="../media/image690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6.png"/><Relationship Id="rId13" Type="http://schemas.openxmlformats.org/officeDocument/2006/relationships/image" Target="../media/image684.png"/><Relationship Id="rId18" Type="http://schemas.openxmlformats.org/officeDocument/2006/relationships/image" Target="../media/image705.png"/><Relationship Id="rId26" Type="http://schemas.openxmlformats.org/officeDocument/2006/relationships/image" Target="../media/image102.png"/><Relationship Id="rId3" Type="http://schemas.openxmlformats.org/officeDocument/2006/relationships/image" Target="../media/image693.png"/><Relationship Id="rId21" Type="http://schemas.openxmlformats.org/officeDocument/2006/relationships/image" Target="../media/image707.png"/><Relationship Id="rId7" Type="http://schemas.openxmlformats.org/officeDocument/2006/relationships/image" Target="../media/image695.png"/><Relationship Id="rId12" Type="http://schemas.openxmlformats.org/officeDocument/2006/relationships/image" Target="../media/image700.png"/><Relationship Id="rId17" Type="http://schemas.openxmlformats.org/officeDocument/2006/relationships/image" Target="../media/image704.png"/><Relationship Id="rId25" Type="http://schemas.openxmlformats.org/officeDocument/2006/relationships/image" Target="../media/image30.png"/><Relationship Id="rId2" Type="http://schemas.openxmlformats.org/officeDocument/2006/relationships/image" Target="../media/image357.png"/><Relationship Id="rId16" Type="http://schemas.openxmlformats.org/officeDocument/2006/relationships/image" Target="../media/image703.png"/><Relationship Id="rId20" Type="http://schemas.openxmlformats.org/officeDocument/2006/relationships/image" Target="../media/image70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image" Target="../media/image699.png"/><Relationship Id="rId24" Type="http://schemas.openxmlformats.org/officeDocument/2006/relationships/image" Target="../media/image330.png"/><Relationship Id="rId5" Type="http://schemas.openxmlformats.org/officeDocument/2006/relationships/image" Target="../media/image10.png"/><Relationship Id="rId15" Type="http://schemas.openxmlformats.org/officeDocument/2006/relationships/image" Target="../media/image702.png"/><Relationship Id="rId23" Type="http://schemas.openxmlformats.org/officeDocument/2006/relationships/image" Target="../media/image709.png"/><Relationship Id="rId10" Type="http://schemas.openxmlformats.org/officeDocument/2006/relationships/image" Target="../media/image698.png"/><Relationship Id="rId19" Type="http://schemas.openxmlformats.org/officeDocument/2006/relationships/image" Target="../media/image95.png"/><Relationship Id="rId4" Type="http://schemas.openxmlformats.org/officeDocument/2006/relationships/image" Target="../media/image694.png"/><Relationship Id="rId9" Type="http://schemas.openxmlformats.org/officeDocument/2006/relationships/image" Target="../media/image697.png"/><Relationship Id="rId14" Type="http://schemas.openxmlformats.org/officeDocument/2006/relationships/image" Target="../media/image701.png"/><Relationship Id="rId22" Type="http://schemas.openxmlformats.org/officeDocument/2006/relationships/image" Target="../media/image70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png"/><Relationship Id="rId13" Type="http://schemas.openxmlformats.org/officeDocument/2006/relationships/image" Target="../media/image112.png"/><Relationship Id="rId18" Type="http://schemas.openxmlformats.org/officeDocument/2006/relationships/image" Target="../media/image115.png"/><Relationship Id="rId3" Type="http://schemas.openxmlformats.org/officeDocument/2006/relationships/image" Target="../media/image32.png"/><Relationship Id="rId21" Type="http://schemas.openxmlformats.org/officeDocument/2006/relationships/image" Target="../media/image118.png"/><Relationship Id="rId7" Type="http://schemas.openxmlformats.org/officeDocument/2006/relationships/image" Target="../media/image107.png"/><Relationship Id="rId12" Type="http://schemas.openxmlformats.org/officeDocument/2006/relationships/image" Target="../media/image64.png"/><Relationship Id="rId17" Type="http://schemas.openxmlformats.org/officeDocument/2006/relationships/image" Target="../media/image114.png"/><Relationship Id="rId25" Type="http://schemas.openxmlformats.org/officeDocument/2006/relationships/image" Target="../media/image122.png"/><Relationship Id="rId2" Type="http://schemas.openxmlformats.org/officeDocument/2006/relationships/image" Target="../media/image104.png"/><Relationship Id="rId16" Type="http://schemas.openxmlformats.org/officeDocument/2006/relationships/image" Target="../media/image92.png"/><Relationship Id="rId20" Type="http://schemas.openxmlformats.org/officeDocument/2006/relationships/image" Target="../media/image1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6.png"/><Relationship Id="rId11" Type="http://schemas.openxmlformats.org/officeDocument/2006/relationships/image" Target="../media/image111.png"/><Relationship Id="rId24" Type="http://schemas.openxmlformats.org/officeDocument/2006/relationships/image" Target="../media/image121.png"/><Relationship Id="rId5" Type="http://schemas.openxmlformats.org/officeDocument/2006/relationships/image" Target="../media/image10.png"/><Relationship Id="rId15" Type="http://schemas.openxmlformats.org/officeDocument/2006/relationships/image" Target="../media/image91.png"/><Relationship Id="rId23" Type="http://schemas.openxmlformats.org/officeDocument/2006/relationships/image" Target="../media/image120.png"/><Relationship Id="rId10" Type="http://schemas.openxmlformats.org/officeDocument/2006/relationships/image" Target="../media/image110.png"/><Relationship Id="rId19" Type="http://schemas.openxmlformats.org/officeDocument/2006/relationships/image" Target="../media/image116.png"/><Relationship Id="rId4" Type="http://schemas.openxmlformats.org/officeDocument/2006/relationships/image" Target="../media/image105.png"/><Relationship Id="rId9" Type="http://schemas.openxmlformats.org/officeDocument/2006/relationships/image" Target="../media/image109.png"/><Relationship Id="rId14" Type="http://schemas.openxmlformats.org/officeDocument/2006/relationships/image" Target="../media/image113.png"/><Relationship Id="rId22" Type="http://schemas.openxmlformats.org/officeDocument/2006/relationships/image" Target="../media/image119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4.png"/><Relationship Id="rId13" Type="http://schemas.openxmlformats.org/officeDocument/2006/relationships/image" Target="../media/image719.png"/><Relationship Id="rId18" Type="http://schemas.openxmlformats.org/officeDocument/2006/relationships/image" Target="../media/image724.png"/><Relationship Id="rId26" Type="http://schemas.openxmlformats.org/officeDocument/2006/relationships/image" Target="../media/image731.jpeg"/><Relationship Id="rId3" Type="http://schemas.openxmlformats.org/officeDocument/2006/relationships/image" Target="../media/image693.png"/><Relationship Id="rId21" Type="http://schemas.openxmlformats.org/officeDocument/2006/relationships/image" Target="../media/image727.png"/><Relationship Id="rId7" Type="http://schemas.openxmlformats.org/officeDocument/2006/relationships/image" Target="../media/image713.png"/><Relationship Id="rId12" Type="http://schemas.openxmlformats.org/officeDocument/2006/relationships/image" Target="../media/image718.png"/><Relationship Id="rId17" Type="http://schemas.openxmlformats.org/officeDocument/2006/relationships/image" Target="../media/image723.png"/><Relationship Id="rId25" Type="http://schemas.openxmlformats.org/officeDocument/2006/relationships/image" Target="../media/image30.png"/><Relationship Id="rId2" Type="http://schemas.openxmlformats.org/officeDocument/2006/relationships/image" Target="../media/image710.png"/><Relationship Id="rId16" Type="http://schemas.openxmlformats.org/officeDocument/2006/relationships/image" Target="../media/image722.png"/><Relationship Id="rId20" Type="http://schemas.openxmlformats.org/officeDocument/2006/relationships/image" Target="../media/image72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12.png"/><Relationship Id="rId11" Type="http://schemas.openxmlformats.org/officeDocument/2006/relationships/image" Target="../media/image717.png"/><Relationship Id="rId24" Type="http://schemas.openxmlformats.org/officeDocument/2006/relationships/image" Target="../media/image730.png"/><Relationship Id="rId5" Type="http://schemas.openxmlformats.org/officeDocument/2006/relationships/image" Target="../media/image10.png"/><Relationship Id="rId15" Type="http://schemas.openxmlformats.org/officeDocument/2006/relationships/image" Target="../media/image721.png"/><Relationship Id="rId23" Type="http://schemas.openxmlformats.org/officeDocument/2006/relationships/image" Target="../media/image729.png"/><Relationship Id="rId10" Type="http://schemas.openxmlformats.org/officeDocument/2006/relationships/image" Target="../media/image716.png"/><Relationship Id="rId19" Type="http://schemas.openxmlformats.org/officeDocument/2006/relationships/image" Target="../media/image725.png"/><Relationship Id="rId4" Type="http://schemas.openxmlformats.org/officeDocument/2006/relationships/image" Target="../media/image711.png"/><Relationship Id="rId9" Type="http://schemas.openxmlformats.org/officeDocument/2006/relationships/image" Target="../media/image715.png"/><Relationship Id="rId14" Type="http://schemas.openxmlformats.org/officeDocument/2006/relationships/image" Target="../media/image720.png"/><Relationship Id="rId22" Type="http://schemas.openxmlformats.org/officeDocument/2006/relationships/image" Target="../media/image72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33.png"/><Relationship Id="rId18" Type="http://schemas.openxmlformats.org/officeDocument/2006/relationships/image" Target="../media/image136.png"/><Relationship Id="rId26" Type="http://schemas.openxmlformats.org/officeDocument/2006/relationships/image" Target="../media/image102.png"/><Relationship Id="rId3" Type="http://schemas.openxmlformats.org/officeDocument/2006/relationships/image" Target="../media/image124.png"/><Relationship Id="rId21" Type="http://schemas.openxmlformats.org/officeDocument/2006/relationships/image" Target="../media/image139.png"/><Relationship Id="rId7" Type="http://schemas.openxmlformats.org/officeDocument/2006/relationships/image" Target="../media/image128.png"/><Relationship Id="rId12" Type="http://schemas.openxmlformats.org/officeDocument/2006/relationships/image" Target="../media/image132.png"/><Relationship Id="rId17" Type="http://schemas.openxmlformats.org/officeDocument/2006/relationships/image" Target="../media/image22.png"/><Relationship Id="rId25" Type="http://schemas.openxmlformats.org/officeDocument/2006/relationships/image" Target="../media/image101.png"/><Relationship Id="rId2" Type="http://schemas.openxmlformats.org/officeDocument/2006/relationships/image" Target="../media/image123.png"/><Relationship Id="rId16" Type="http://schemas.openxmlformats.org/officeDocument/2006/relationships/image" Target="../media/image135.png"/><Relationship Id="rId20" Type="http://schemas.openxmlformats.org/officeDocument/2006/relationships/image" Target="../media/image1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7.png"/><Relationship Id="rId11" Type="http://schemas.openxmlformats.org/officeDocument/2006/relationships/image" Target="../media/image131.png"/><Relationship Id="rId24" Type="http://schemas.openxmlformats.org/officeDocument/2006/relationships/image" Target="../media/image142.png"/><Relationship Id="rId5" Type="http://schemas.openxmlformats.org/officeDocument/2006/relationships/image" Target="../media/image126.png"/><Relationship Id="rId15" Type="http://schemas.openxmlformats.org/officeDocument/2006/relationships/image" Target="../media/image134.png"/><Relationship Id="rId23" Type="http://schemas.openxmlformats.org/officeDocument/2006/relationships/image" Target="../media/image141.png"/><Relationship Id="rId10" Type="http://schemas.openxmlformats.org/officeDocument/2006/relationships/image" Target="../media/image130.png"/><Relationship Id="rId19" Type="http://schemas.openxmlformats.org/officeDocument/2006/relationships/image" Target="../media/image137.png"/><Relationship Id="rId4" Type="http://schemas.openxmlformats.org/officeDocument/2006/relationships/image" Target="../media/image125.png"/><Relationship Id="rId9" Type="http://schemas.openxmlformats.org/officeDocument/2006/relationships/image" Target="../media/image129.png"/><Relationship Id="rId14" Type="http://schemas.openxmlformats.org/officeDocument/2006/relationships/image" Target="../media/image90.png"/><Relationship Id="rId22" Type="http://schemas.openxmlformats.org/officeDocument/2006/relationships/image" Target="../media/image14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12.png"/><Relationship Id="rId18" Type="http://schemas.openxmlformats.org/officeDocument/2006/relationships/image" Target="../media/image156.png"/><Relationship Id="rId26" Type="http://schemas.openxmlformats.org/officeDocument/2006/relationships/image" Target="../media/image164.jpeg"/><Relationship Id="rId3" Type="http://schemas.openxmlformats.org/officeDocument/2006/relationships/image" Target="../media/image32.png"/><Relationship Id="rId21" Type="http://schemas.openxmlformats.org/officeDocument/2006/relationships/image" Target="../media/image159.png"/><Relationship Id="rId7" Type="http://schemas.openxmlformats.org/officeDocument/2006/relationships/image" Target="../media/image147.png"/><Relationship Id="rId12" Type="http://schemas.openxmlformats.org/officeDocument/2006/relationships/image" Target="../media/image151.png"/><Relationship Id="rId17" Type="http://schemas.openxmlformats.org/officeDocument/2006/relationships/image" Target="../media/image155.png"/><Relationship Id="rId25" Type="http://schemas.openxmlformats.org/officeDocument/2006/relationships/image" Target="../media/image163.png"/><Relationship Id="rId2" Type="http://schemas.openxmlformats.org/officeDocument/2006/relationships/image" Target="../media/image143.png"/><Relationship Id="rId16" Type="http://schemas.openxmlformats.org/officeDocument/2006/relationships/image" Target="../media/image154.png"/><Relationship Id="rId20" Type="http://schemas.openxmlformats.org/officeDocument/2006/relationships/image" Target="../media/image1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6.png"/><Relationship Id="rId11" Type="http://schemas.openxmlformats.org/officeDocument/2006/relationships/image" Target="../media/image150.png"/><Relationship Id="rId24" Type="http://schemas.openxmlformats.org/officeDocument/2006/relationships/image" Target="../media/image162.png"/><Relationship Id="rId5" Type="http://schemas.openxmlformats.org/officeDocument/2006/relationships/image" Target="../media/image145.png"/><Relationship Id="rId15" Type="http://schemas.openxmlformats.org/officeDocument/2006/relationships/image" Target="../media/image153.png"/><Relationship Id="rId23" Type="http://schemas.openxmlformats.org/officeDocument/2006/relationships/image" Target="../media/image161.png"/><Relationship Id="rId10" Type="http://schemas.openxmlformats.org/officeDocument/2006/relationships/image" Target="../media/image149.png"/><Relationship Id="rId19" Type="http://schemas.openxmlformats.org/officeDocument/2006/relationships/image" Target="../media/image157.png"/><Relationship Id="rId4" Type="http://schemas.openxmlformats.org/officeDocument/2006/relationships/image" Target="../media/image144.png"/><Relationship Id="rId9" Type="http://schemas.openxmlformats.org/officeDocument/2006/relationships/image" Target="../media/image148.png"/><Relationship Id="rId14" Type="http://schemas.openxmlformats.org/officeDocument/2006/relationships/image" Target="../media/image152.png"/><Relationship Id="rId22" Type="http://schemas.openxmlformats.org/officeDocument/2006/relationships/image" Target="../media/image16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9.png"/><Relationship Id="rId13" Type="http://schemas.openxmlformats.org/officeDocument/2006/relationships/image" Target="../media/image173.png"/><Relationship Id="rId18" Type="http://schemas.openxmlformats.org/officeDocument/2006/relationships/image" Target="../media/image178.png"/><Relationship Id="rId26" Type="http://schemas.openxmlformats.org/officeDocument/2006/relationships/image" Target="../media/image186.jpeg"/><Relationship Id="rId3" Type="http://schemas.openxmlformats.org/officeDocument/2006/relationships/image" Target="../media/image32.png"/><Relationship Id="rId21" Type="http://schemas.openxmlformats.org/officeDocument/2006/relationships/image" Target="../media/image181.png"/><Relationship Id="rId7" Type="http://schemas.openxmlformats.org/officeDocument/2006/relationships/image" Target="../media/image168.png"/><Relationship Id="rId12" Type="http://schemas.openxmlformats.org/officeDocument/2006/relationships/image" Target="../media/image172.png"/><Relationship Id="rId17" Type="http://schemas.openxmlformats.org/officeDocument/2006/relationships/image" Target="../media/image177.png"/><Relationship Id="rId25" Type="http://schemas.openxmlformats.org/officeDocument/2006/relationships/image" Target="../media/image185.png"/><Relationship Id="rId2" Type="http://schemas.openxmlformats.org/officeDocument/2006/relationships/image" Target="../media/image165.png"/><Relationship Id="rId16" Type="http://schemas.openxmlformats.org/officeDocument/2006/relationships/image" Target="../media/image176.png"/><Relationship Id="rId20" Type="http://schemas.openxmlformats.org/officeDocument/2006/relationships/image" Target="../media/image18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7.png"/><Relationship Id="rId11" Type="http://schemas.openxmlformats.org/officeDocument/2006/relationships/image" Target="../media/image171.png"/><Relationship Id="rId24" Type="http://schemas.openxmlformats.org/officeDocument/2006/relationships/image" Target="../media/image184.png"/><Relationship Id="rId5" Type="http://schemas.openxmlformats.org/officeDocument/2006/relationships/image" Target="../media/image10.png"/><Relationship Id="rId15" Type="http://schemas.openxmlformats.org/officeDocument/2006/relationships/image" Target="../media/image175.png"/><Relationship Id="rId23" Type="http://schemas.openxmlformats.org/officeDocument/2006/relationships/image" Target="../media/image183.png"/><Relationship Id="rId10" Type="http://schemas.openxmlformats.org/officeDocument/2006/relationships/image" Target="../media/image130.png"/><Relationship Id="rId19" Type="http://schemas.openxmlformats.org/officeDocument/2006/relationships/image" Target="../media/image179.png"/><Relationship Id="rId4" Type="http://schemas.openxmlformats.org/officeDocument/2006/relationships/image" Target="../media/image166.png"/><Relationship Id="rId9" Type="http://schemas.openxmlformats.org/officeDocument/2006/relationships/image" Target="../media/image170.png"/><Relationship Id="rId14" Type="http://schemas.openxmlformats.org/officeDocument/2006/relationships/image" Target="../media/image174.png"/><Relationship Id="rId22" Type="http://schemas.openxmlformats.org/officeDocument/2006/relationships/image" Target="../media/image18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65.png"/><Relationship Id="rId18" Type="http://schemas.openxmlformats.org/officeDocument/2006/relationships/image" Target="../media/image200.png"/><Relationship Id="rId26" Type="http://schemas.openxmlformats.org/officeDocument/2006/relationships/image" Target="../media/image207.jpeg"/><Relationship Id="rId3" Type="http://schemas.openxmlformats.org/officeDocument/2006/relationships/image" Target="../media/image188.png"/><Relationship Id="rId21" Type="http://schemas.openxmlformats.org/officeDocument/2006/relationships/image" Target="../media/image203.png"/><Relationship Id="rId7" Type="http://schemas.openxmlformats.org/officeDocument/2006/relationships/image" Target="../media/image192.png"/><Relationship Id="rId12" Type="http://schemas.openxmlformats.org/officeDocument/2006/relationships/image" Target="../media/image196.png"/><Relationship Id="rId17" Type="http://schemas.openxmlformats.org/officeDocument/2006/relationships/image" Target="../media/image199.png"/><Relationship Id="rId25" Type="http://schemas.openxmlformats.org/officeDocument/2006/relationships/image" Target="../media/image101.png"/><Relationship Id="rId2" Type="http://schemas.openxmlformats.org/officeDocument/2006/relationships/image" Target="../media/image187.png"/><Relationship Id="rId16" Type="http://schemas.openxmlformats.org/officeDocument/2006/relationships/image" Target="../media/image198.png"/><Relationship Id="rId20" Type="http://schemas.openxmlformats.org/officeDocument/2006/relationships/image" Target="../media/image20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1.png"/><Relationship Id="rId11" Type="http://schemas.openxmlformats.org/officeDocument/2006/relationships/image" Target="../media/image195.png"/><Relationship Id="rId24" Type="http://schemas.openxmlformats.org/officeDocument/2006/relationships/image" Target="../media/image206.png"/><Relationship Id="rId5" Type="http://schemas.openxmlformats.org/officeDocument/2006/relationships/image" Target="../media/image190.png"/><Relationship Id="rId15" Type="http://schemas.openxmlformats.org/officeDocument/2006/relationships/image" Target="../media/image197.png"/><Relationship Id="rId23" Type="http://schemas.openxmlformats.org/officeDocument/2006/relationships/image" Target="../media/image205.png"/><Relationship Id="rId10" Type="http://schemas.openxmlformats.org/officeDocument/2006/relationships/image" Target="../media/image194.png"/><Relationship Id="rId19" Type="http://schemas.openxmlformats.org/officeDocument/2006/relationships/image" Target="../media/image201.png"/><Relationship Id="rId4" Type="http://schemas.openxmlformats.org/officeDocument/2006/relationships/image" Target="../media/image189.png"/><Relationship Id="rId9" Type="http://schemas.openxmlformats.org/officeDocument/2006/relationships/image" Target="../media/image193.png"/><Relationship Id="rId14" Type="http://schemas.openxmlformats.org/officeDocument/2006/relationships/image" Target="../media/image90.png"/><Relationship Id="rId22" Type="http://schemas.openxmlformats.org/officeDocument/2006/relationships/image" Target="../media/image20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215.png"/><Relationship Id="rId18" Type="http://schemas.openxmlformats.org/officeDocument/2006/relationships/image" Target="../media/image220.png"/><Relationship Id="rId26" Type="http://schemas.openxmlformats.org/officeDocument/2006/relationships/image" Target="../media/image102.png"/><Relationship Id="rId3" Type="http://schemas.openxmlformats.org/officeDocument/2006/relationships/image" Target="../media/image209.png"/><Relationship Id="rId21" Type="http://schemas.openxmlformats.org/officeDocument/2006/relationships/image" Target="../media/image223.png"/><Relationship Id="rId7" Type="http://schemas.openxmlformats.org/officeDocument/2006/relationships/image" Target="../media/image60.png"/><Relationship Id="rId12" Type="http://schemas.openxmlformats.org/officeDocument/2006/relationships/image" Target="../media/image196.png"/><Relationship Id="rId17" Type="http://schemas.openxmlformats.org/officeDocument/2006/relationships/image" Target="../media/image219.png"/><Relationship Id="rId25" Type="http://schemas.openxmlformats.org/officeDocument/2006/relationships/image" Target="../media/image101.png"/><Relationship Id="rId2" Type="http://schemas.openxmlformats.org/officeDocument/2006/relationships/image" Target="../media/image208.png"/><Relationship Id="rId16" Type="http://schemas.openxmlformats.org/officeDocument/2006/relationships/image" Target="../media/image218.png"/><Relationship Id="rId20" Type="http://schemas.openxmlformats.org/officeDocument/2006/relationships/image" Target="../media/image2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2.png"/><Relationship Id="rId11" Type="http://schemas.openxmlformats.org/officeDocument/2006/relationships/image" Target="../media/image214.png"/><Relationship Id="rId24" Type="http://schemas.openxmlformats.org/officeDocument/2006/relationships/image" Target="../media/image225.png"/><Relationship Id="rId5" Type="http://schemas.openxmlformats.org/officeDocument/2006/relationships/image" Target="../media/image211.png"/><Relationship Id="rId15" Type="http://schemas.openxmlformats.org/officeDocument/2006/relationships/image" Target="../media/image217.png"/><Relationship Id="rId23" Type="http://schemas.openxmlformats.org/officeDocument/2006/relationships/image" Target="../media/image28.png"/><Relationship Id="rId10" Type="http://schemas.openxmlformats.org/officeDocument/2006/relationships/image" Target="../media/image213.png"/><Relationship Id="rId19" Type="http://schemas.openxmlformats.org/officeDocument/2006/relationships/image" Target="../media/image221.png"/><Relationship Id="rId4" Type="http://schemas.openxmlformats.org/officeDocument/2006/relationships/image" Target="../media/image210.png"/><Relationship Id="rId9" Type="http://schemas.openxmlformats.org/officeDocument/2006/relationships/image" Target="../media/image14.png"/><Relationship Id="rId14" Type="http://schemas.openxmlformats.org/officeDocument/2006/relationships/image" Target="../media/image216.png"/><Relationship Id="rId22" Type="http://schemas.openxmlformats.org/officeDocument/2006/relationships/image" Target="../media/image224.png"/><Relationship Id="rId27" Type="http://schemas.openxmlformats.org/officeDocument/2006/relationships/image" Target="../media/image2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6304026"/>
            <a:ext cx="5745480" cy="5524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329177" y="6418326"/>
            <a:ext cx="3990975" cy="438150"/>
          </a:xfrm>
          <a:custGeom>
            <a:avLst/>
            <a:gdLst/>
            <a:ahLst/>
            <a:cxnLst/>
            <a:rect l="l" t="t" r="r" b="b"/>
            <a:pathLst>
              <a:path w="3990975" h="438150">
                <a:moveTo>
                  <a:pt x="3990593" y="323850"/>
                </a:moveTo>
                <a:lnTo>
                  <a:pt x="3582924" y="0"/>
                </a:lnTo>
                <a:lnTo>
                  <a:pt x="0" y="438150"/>
                </a:lnTo>
                <a:lnTo>
                  <a:pt x="3459479" y="438150"/>
                </a:lnTo>
                <a:lnTo>
                  <a:pt x="3990593" y="323850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912102" y="6141720"/>
            <a:ext cx="2228850" cy="60045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7984997" y="5002529"/>
            <a:ext cx="1156335" cy="381000"/>
          </a:xfrm>
          <a:custGeom>
            <a:avLst/>
            <a:gdLst/>
            <a:ahLst/>
            <a:cxnLst/>
            <a:rect l="l" t="t" r="r" b="b"/>
            <a:pathLst>
              <a:path w="1156334" h="381000">
                <a:moveTo>
                  <a:pt x="1155953" y="381000"/>
                </a:moveTo>
                <a:lnTo>
                  <a:pt x="0" y="0"/>
                </a:lnTo>
                <a:lnTo>
                  <a:pt x="0" y="9144"/>
                </a:lnTo>
                <a:lnTo>
                  <a:pt x="1155953" y="381000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0" y="2359151"/>
            <a:ext cx="7984998" cy="265252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7984997" y="4840223"/>
            <a:ext cx="1155953" cy="50520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0" y="1453896"/>
            <a:ext cx="7984998" cy="347243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641597" y="0"/>
            <a:ext cx="5014722" cy="432587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8628126" y="4289297"/>
            <a:ext cx="512825" cy="47472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8694419" y="4108703"/>
            <a:ext cx="447040" cy="532130"/>
          </a:xfrm>
          <a:custGeom>
            <a:avLst/>
            <a:gdLst/>
            <a:ahLst/>
            <a:cxnLst/>
            <a:rect l="l" t="t" r="r" b="b"/>
            <a:pathLst>
              <a:path w="447040" h="532129">
                <a:moveTo>
                  <a:pt x="446531" y="531876"/>
                </a:moveTo>
                <a:lnTo>
                  <a:pt x="446531" y="274319"/>
                </a:lnTo>
                <a:lnTo>
                  <a:pt x="152399" y="0"/>
                </a:lnTo>
                <a:lnTo>
                  <a:pt x="0" y="142494"/>
                </a:lnTo>
                <a:lnTo>
                  <a:pt x="446531" y="531876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3895344" y="0"/>
            <a:ext cx="4951475" cy="4251197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940046" y="0"/>
            <a:ext cx="3991355" cy="4022597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5537453" y="0"/>
            <a:ext cx="3489198" cy="3937253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9007602" y="3927347"/>
            <a:ext cx="133350" cy="152400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8894826" y="1349501"/>
            <a:ext cx="246379" cy="819150"/>
          </a:xfrm>
          <a:custGeom>
            <a:avLst/>
            <a:gdLst/>
            <a:ahLst/>
            <a:cxnLst/>
            <a:rect l="l" t="t" r="r" b="b"/>
            <a:pathLst>
              <a:path w="246379" h="819150">
                <a:moveTo>
                  <a:pt x="246125" y="819150"/>
                </a:moveTo>
                <a:lnTo>
                  <a:pt x="246125" y="323850"/>
                </a:lnTo>
                <a:lnTo>
                  <a:pt x="121919" y="0"/>
                </a:lnTo>
                <a:lnTo>
                  <a:pt x="0" y="304800"/>
                </a:lnTo>
                <a:lnTo>
                  <a:pt x="246125" y="819150"/>
                </a:lnTo>
                <a:close/>
              </a:path>
            </a:pathLst>
          </a:custGeom>
          <a:solidFill>
            <a:srgbClr val="00008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8107680" y="0"/>
            <a:ext cx="909066" cy="1654301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8590026" y="0"/>
            <a:ext cx="541020" cy="1263395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9045702" y="1036319"/>
            <a:ext cx="95250" cy="494030"/>
          </a:xfrm>
          <a:custGeom>
            <a:avLst/>
            <a:gdLst/>
            <a:ahLst/>
            <a:cxnLst/>
            <a:rect l="l" t="t" r="r" b="b"/>
            <a:pathLst>
              <a:path w="95250" h="494030">
                <a:moveTo>
                  <a:pt x="95250" y="493775"/>
                </a:moveTo>
                <a:lnTo>
                  <a:pt x="95249" y="9905"/>
                </a:lnTo>
                <a:lnTo>
                  <a:pt x="85343" y="0"/>
                </a:lnTo>
                <a:lnTo>
                  <a:pt x="0" y="227837"/>
                </a:lnTo>
                <a:lnTo>
                  <a:pt x="95250" y="493775"/>
                </a:lnTo>
                <a:close/>
              </a:path>
            </a:pathLst>
          </a:custGeom>
          <a:solidFill>
            <a:srgbClr val="00008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3047" y="2541270"/>
            <a:ext cx="9131046" cy="2959607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3047" y="3416046"/>
            <a:ext cx="9131046" cy="2122931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3047" y="5043678"/>
            <a:ext cx="9131046" cy="656843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2058923" y="0"/>
            <a:ext cx="7075170" cy="5043677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5272278" y="0"/>
            <a:ext cx="3861816" cy="4149851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6270497" y="0"/>
            <a:ext cx="2863596" cy="3911345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7174230" y="0"/>
            <a:ext cx="1959864" cy="3292601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7451597" y="0"/>
            <a:ext cx="1682496" cy="3073145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7907273" y="0"/>
            <a:ext cx="1226820" cy="2360675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0" y="2590800"/>
            <a:ext cx="5826252" cy="2084069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5788152" y="4437126"/>
            <a:ext cx="3352800" cy="1103376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 txBox="1">
            <a:spLocks noGrp="1"/>
          </p:cNvSpPr>
          <p:nvPr>
            <p:ph type="title"/>
          </p:nvPr>
        </p:nvSpPr>
        <p:spPr>
          <a:xfrm>
            <a:off x="1032723" y="485607"/>
            <a:ext cx="7078345" cy="6959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400" spc="-5" dirty="0"/>
              <a:t>COAGULATIVE</a:t>
            </a:r>
            <a:r>
              <a:rPr sz="4400" spc="-25" dirty="0"/>
              <a:t> </a:t>
            </a:r>
            <a:r>
              <a:rPr sz="4400" spc="-5" dirty="0"/>
              <a:t>NECROSIS</a:t>
            </a:r>
            <a:endParaRPr sz="4400"/>
          </a:p>
        </p:txBody>
      </p:sp>
      <p:sp>
        <p:nvSpPr>
          <p:cNvPr id="32" name="object 32"/>
          <p:cNvSpPr/>
          <p:nvPr/>
        </p:nvSpPr>
        <p:spPr>
          <a:xfrm>
            <a:off x="582167" y="1834133"/>
            <a:ext cx="236220" cy="236220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582167" y="3582161"/>
            <a:ext cx="236220" cy="236220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582167" y="4243578"/>
            <a:ext cx="236220" cy="236220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582167" y="5448300"/>
            <a:ext cx="236220" cy="236220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 txBox="1"/>
          <p:nvPr/>
        </p:nvSpPr>
        <p:spPr>
          <a:xfrm>
            <a:off x="878992" y="1620113"/>
            <a:ext cx="7238365" cy="41992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3600" spc="-5" dirty="0">
                <a:solidFill>
                  <a:srgbClr val="FFFFFF"/>
                </a:solidFill>
                <a:latin typeface="Arial"/>
                <a:cs typeface="Arial"/>
              </a:rPr>
              <a:t>Preservation of general </a:t>
            </a:r>
            <a:r>
              <a:rPr sz="3600" spc="-10" dirty="0">
                <a:solidFill>
                  <a:srgbClr val="FFFFFF"/>
                </a:solidFill>
                <a:latin typeface="Arial"/>
                <a:cs typeface="Arial"/>
              </a:rPr>
              <a:t>tissue  </a:t>
            </a:r>
            <a:r>
              <a:rPr sz="3600" spc="-5" dirty="0">
                <a:solidFill>
                  <a:srgbClr val="FFFFFF"/>
                </a:solidFill>
                <a:latin typeface="Arial"/>
                <a:cs typeface="Arial"/>
              </a:rPr>
              <a:t>architecture-tombstone </a:t>
            </a:r>
            <a:r>
              <a:rPr sz="3600" spc="-10" dirty="0">
                <a:solidFill>
                  <a:srgbClr val="FFFFFF"/>
                </a:solidFill>
                <a:latin typeface="Arial"/>
                <a:cs typeface="Arial"/>
              </a:rPr>
              <a:t>appearance  </a:t>
            </a:r>
            <a:r>
              <a:rPr sz="3600" spc="-5" dirty="0">
                <a:solidFill>
                  <a:srgbClr val="FFFFFF"/>
                </a:solidFill>
                <a:latin typeface="Arial"/>
                <a:cs typeface="Arial"/>
              </a:rPr>
              <a:t>of the</a:t>
            </a:r>
            <a:r>
              <a:rPr sz="3600" spc="-10" dirty="0">
                <a:solidFill>
                  <a:srgbClr val="FFFFFF"/>
                </a:solidFill>
                <a:latin typeface="Arial"/>
                <a:cs typeface="Arial"/>
              </a:rPr>
              <a:t> cells.</a:t>
            </a:r>
            <a:endParaRPr sz="3600">
              <a:latin typeface="Arial"/>
              <a:cs typeface="Arial"/>
            </a:endParaRPr>
          </a:p>
          <a:p>
            <a:pPr marL="12700" marR="333375">
              <a:lnSpc>
                <a:spcPct val="110000"/>
              </a:lnSpc>
              <a:spcBef>
                <a:spcPts val="450"/>
              </a:spcBef>
            </a:pPr>
            <a:r>
              <a:rPr sz="3600" spc="-5" dirty="0">
                <a:solidFill>
                  <a:srgbClr val="FFFFFF"/>
                </a:solidFill>
                <a:latin typeface="Arial"/>
                <a:cs typeface="Arial"/>
              </a:rPr>
              <a:t>Affected tissue is firm  Denaturation of structural </a:t>
            </a:r>
            <a:r>
              <a:rPr sz="3600" spc="-10" dirty="0">
                <a:solidFill>
                  <a:srgbClr val="FFFFFF"/>
                </a:solidFill>
                <a:latin typeface="Arial"/>
                <a:cs typeface="Arial"/>
              </a:rPr>
              <a:t>proteins  </a:t>
            </a:r>
            <a:r>
              <a:rPr sz="3600" spc="-5" dirty="0">
                <a:solidFill>
                  <a:srgbClr val="FFFFFF"/>
                </a:solidFill>
                <a:latin typeface="Arial"/>
                <a:cs typeface="Arial"/>
              </a:rPr>
              <a:t>and enzymatic digestion of</a:t>
            </a:r>
            <a:r>
              <a:rPr sz="36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spc="-10" dirty="0">
                <a:solidFill>
                  <a:srgbClr val="FFFFFF"/>
                </a:solidFill>
                <a:latin typeface="Arial"/>
                <a:cs typeface="Arial"/>
              </a:rPr>
              <a:t>cells.</a:t>
            </a:r>
            <a:endParaRPr sz="3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869"/>
              </a:spcBef>
            </a:pPr>
            <a:r>
              <a:rPr sz="3600" spc="-5" dirty="0">
                <a:solidFill>
                  <a:srgbClr val="FFFFFF"/>
                </a:solidFill>
                <a:latin typeface="Arial"/>
                <a:cs typeface="Arial"/>
              </a:rPr>
              <a:t>Example – Heart,</a:t>
            </a:r>
            <a:r>
              <a:rPr sz="3600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spc="-5" dirty="0">
                <a:solidFill>
                  <a:srgbClr val="FFFFFF"/>
                </a:solidFill>
                <a:latin typeface="Arial"/>
                <a:cs typeface="Arial"/>
              </a:rPr>
              <a:t>kidney,spleen.</a:t>
            </a:r>
            <a:endParaRPr sz="36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6304026"/>
            <a:ext cx="5745480" cy="5524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329177" y="6418326"/>
            <a:ext cx="3990975" cy="438150"/>
          </a:xfrm>
          <a:custGeom>
            <a:avLst/>
            <a:gdLst/>
            <a:ahLst/>
            <a:cxnLst/>
            <a:rect l="l" t="t" r="r" b="b"/>
            <a:pathLst>
              <a:path w="3990975" h="438150">
                <a:moveTo>
                  <a:pt x="3990593" y="323850"/>
                </a:moveTo>
                <a:lnTo>
                  <a:pt x="3582924" y="0"/>
                </a:lnTo>
                <a:lnTo>
                  <a:pt x="0" y="438150"/>
                </a:lnTo>
                <a:lnTo>
                  <a:pt x="3459479" y="438150"/>
                </a:lnTo>
                <a:lnTo>
                  <a:pt x="3990593" y="323850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912102" y="6141720"/>
            <a:ext cx="2228850" cy="60045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7984997" y="5002529"/>
            <a:ext cx="1156335" cy="381000"/>
          </a:xfrm>
          <a:custGeom>
            <a:avLst/>
            <a:gdLst/>
            <a:ahLst/>
            <a:cxnLst/>
            <a:rect l="l" t="t" r="r" b="b"/>
            <a:pathLst>
              <a:path w="1156334" h="381000">
                <a:moveTo>
                  <a:pt x="1155953" y="381000"/>
                </a:moveTo>
                <a:lnTo>
                  <a:pt x="0" y="0"/>
                </a:lnTo>
                <a:lnTo>
                  <a:pt x="0" y="9144"/>
                </a:lnTo>
                <a:lnTo>
                  <a:pt x="1155953" y="381000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0" y="2359151"/>
            <a:ext cx="7984998" cy="265252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7984997" y="4840223"/>
            <a:ext cx="1155953" cy="50520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0" y="1453896"/>
            <a:ext cx="7984998" cy="347243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641597" y="0"/>
            <a:ext cx="5014722" cy="432587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8628126" y="4289297"/>
            <a:ext cx="512825" cy="47472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8694419" y="4108703"/>
            <a:ext cx="447040" cy="532130"/>
          </a:xfrm>
          <a:custGeom>
            <a:avLst/>
            <a:gdLst/>
            <a:ahLst/>
            <a:cxnLst/>
            <a:rect l="l" t="t" r="r" b="b"/>
            <a:pathLst>
              <a:path w="447040" h="532129">
                <a:moveTo>
                  <a:pt x="446531" y="531876"/>
                </a:moveTo>
                <a:lnTo>
                  <a:pt x="446531" y="274319"/>
                </a:lnTo>
                <a:lnTo>
                  <a:pt x="152399" y="0"/>
                </a:lnTo>
                <a:lnTo>
                  <a:pt x="0" y="142494"/>
                </a:lnTo>
                <a:lnTo>
                  <a:pt x="446531" y="531876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3895344" y="0"/>
            <a:ext cx="4951475" cy="4251197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940046" y="0"/>
            <a:ext cx="3991355" cy="4022597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5537453" y="0"/>
            <a:ext cx="3489198" cy="3937253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9007602" y="3927347"/>
            <a:ext cx="133350" cy="152400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8894826" y="1349501"/>
            <a:ext cx="246379" cy="819150"/>
          </a:xfrm>
          <a:custGeom>
            <a:avLst/>
            <a:gdLst/>
            <a:ahLst/>
            <a:cxnLst/>
            <a:rect l="l" t="t" r="r" b="b"/>
            <a:pathLst>
              <a:path w="246379" h="819150">
                <a:moveTo>
                  <a:pt x="246125" y="819150"/>
                </a:moveTo>
                <a:lnTo>
                  <a:pt x="246125" y="323850"/>
                </a:lnTo>
                <a:lnTo>
                  <a:pt x="121919" y="0"/>
                </a:lnTo>
                <a:lnTo>
                  <a:pt x="0" y="304800"/>
                </a:lnTo>
                <a:lnTo>
                  <a:pt x="246125" y="819150"/>
                </a:lnTo>
                <a:close/>
              </a:path>
            </a:pathLst>
          </a:custGeom>
          <a:solidFill>
            <a:srgbClr val="00008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8107680" y="0"/>
            <a:ext cx="909066" cy="1654301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8590026" y="0"/>
            <a:ext cx="541020" cy="1263395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9045702" y="1036319"/>
            <a:ext cx="95250" cy="494030"/>
          </a:xfrm>
          <a:custGeom>
            <a:avLst/>
            <a:gdLst/>
            <a:ahLst/>
            <a:cxnLst/>
            <a:rect l="l" t="t" r="r" b="b"/>
            <a:pathLst>
              <a:path w="95250" h="494030">
                <a:moveTo>
                  <a:pt x="95250" y="493775"/>
                </a:moveTo>
                <a:lnTo>
                  <a:pt x="95249" y="9905"/>
                </a:lnTo>
                <a:lnTo>
                  <a:pt x="85343" y="0"/>
                </a:lnTo>
                <a:lnTo>
                  <a:pt x="0" y="227837"/>
                </a:lnTo>
                <a:lnTo>
                  <a:pt x="95250" y="493775"/>
                </a:lnTo>
                <a:close/>
              </a:path>
            </a:pathLst>
          </a:custGeom>
          <a:solidFill>
            <a:srgbClr val="00008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3047" y="2541270"/>
            <a:ext cx="9131046" cy="2959607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3047" y="3416046"/>
            <a:ext cx="9131046" cy="2122931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3047" y="5043678"/>
            <a:ext cx="9131046" cy="656843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2058923" y="0"/>
            <a:ext cx="7075170" cy="5043677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5272278" y="0"/>
            <a:ext cx="3861816" cy="4149851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6270497" y="0"/>
            <a:ext cx="2863596" cy="3911345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7174230" y="0"/>
            <a:ext cx="1959864" cy="3292601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7451597" y="0"/>
            <a:ext cx="1682496" cy="3073145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7907273" y="0"/>
            <a:ext cx="1226820" cy="2360675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0" y="2590800"/>
            <a:ext cx="5826252" cy="2084069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5788152" y="4437126"/>
            <a:ext cx="3352800" cy="1103376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 txBox="1">
            <a:spLocks noGrp="1"/>
          </p:cNvSpPr>
          <p:nvPr>
            <p:ph type="title"/>
          </p:nvPr>
        </p:nvSpPr>
        <p:spPr>
          <a:xfrm>
            <a:off x="1072123" y="212587"/>
            <a:ext cx="2199005" cy="12452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38760" marR="5080" indent="-226695">
              <a:lnSpc>
                <a:spcPct val="100000"/>
              </a:lnSpc>
              <a:spcBef>
                <a:spcPts val="100"/>
              </a:spcBef>
            </a:pPr>
            <a:r>
              <a:rPr sz="4000" spc="-5" dirty="0"/>
              <a:t>NORMAL  HEART</a:t>
            </a:r>
            <a:endParaRPr sz="4000"/>
          </a:p>
        </p:txBody>
      </p:sp>
      <p:sp>
        <p:nvSpPr>
          <p:cNvPr id="32" name="object 32"/>
          <p:cNvSpPr txBox="1"/>
          <p:nvPr/>
        </p:nvSpPr>
        <p:spPr>
          <a:xfrm>
            <a:off x="4727702" y="248665"/>
            <a:ext cx="3277235" cy="11239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3600" spc="-5" dirty="0">
                <a:solidFill>
                  <a:srgbClr val="FFFFFF"/>
                </a:solidFill>
                <a:latin typeface="Arial"/>
                <a:cs typeface="Arial"/>
              </a:rPr>
              <a:t>COAGULATIVE  </a:t>
            </a:r>
            <a:r>
              <a:rPr sz="3600" dirty="0">
                <a:solidFill>
                  <a:srgbClr val="FFFFFF"/>
                </a:solidFill>
                <a:latin typeface="Arial"/>
                <a:cs typeface="Arial"/>
              </a:rPr>
              <a:t>NECROSIS</a:t>
            </a:r>
            <a:endParaRPr sz="3600">
              <a:latin typeface="Arial"/>
              <a:cs typeface="Arial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4648200" y="1981200"/>
            <a:ext cx="3810000" cy="3352800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533400" y="2057400"/>
            <a:ext cx="3352800" cy="3276600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6304026"/>
            <a:ext cx="5745480" cy="5524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329177" y="6418326"/>
            <a:ext cx="3990975" cy="438150"/>
          </a:xfrm>
          <a:custGeom>
            <a:avLst/>
            <a:gdLst/>
            <a:ahLst/>
            <a:cxnLst/>
            <a:rect l="l" t="t" r="r" b="b"/>
            <a:pathLst>
              <a:path w="3990975" h="438150">
                <a:moveTo>
                  <a:pt x="3990593" y="323850"/>
                </a:moveTo>
                <a:lnTo>
                  <a:pt x="3582924" y="0"/>
                </a:lnTo>
                <a:lnTo>
                  <a:pt x="0" y="438150"/>
                </a:lnTo>
                <a:lnTo>
                  <a:pt x="3459479" y="438150"/>
                </a:lnTo>
                <a:lnTo>
                  <a:pt x="3990593" y="323850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912102" y="6141720"/>
            <a:ext cx="2228850" cy="60045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7984997" y="5002529"/>
            <a:ext cx="1156335" cy="381000"/>
          </a:xfrm>
          <a:custGeom>
            <a:avLst/>
            <a:gdLst/>
            <a:ahLst/>
            <a:cxnLst/>
            <a:rect l="l" t="t" r="r" b="b"/>
            <a:pathLst>
              <a:path w="1156334" h="381000">
                <a:moveTo>
                  <a:pt x="1155953" y="381000"/>
                </a:moveTo>
                <a:lnTo>
                  <a:pt x="0" y="0"/>
                </a:lnTo>
                <a:lnTo>
                  <a:pt x="0" y="9144"/>
                </a:lnTo>
                <a:lnTo>
                  <a:pt x="1155953" y="381000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0" y="2359151"/>
            <a:ext cx="7984998" cy="265252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7984997" y="4840223"/>
            <a:ext cx="1155953" cy="50520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0" y="1453896"/>
            <a:ext cx="7984998" cy="347243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641597" y="0"/>
            <a:ext cx="5014722" cy="432587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8628126" y="4289297"/>
            <a:ext cx="512825" cy="47472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8694419" y="4108703"/>
            <a:ext cx="447040" cy="532130"/>
          </a:xfrm>
          <a:custGeom>
            <a:avLst/>
            <a:gdLst/>
            <a:ahLst/>
            <a:cxnLst/>
            <a:rect l="l" t="t" r="r" b="b"/>
            <a:pathLst>
              <a:path w="447040" h="532129">
                <a:moveTo>
                  <a:pt x="446531" y="531876"/>
                </a:moveTo>
                <a:lnTo>
                  <a:pt x="446531" y="274319"/>
                </a:lnTo>
                <a:lnTo>
                  <a:pt x="152399" y="0"/>
                </a:lnTo>
                <a:lnTo>
                  <a:pt x="0" y="142494"/>
                </a:lnTo>
                <a:lnTo>
                  <a:pt x="446531" y="531876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3895344" y="0"/>
            <a:ext cx="4951475" cy="4251197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940046" y="0"/>
            <a:ext cx="3991355" cy="4022597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5537453" y="0"/>
            <a:ext cx="3489198" cy="3937253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9007602" y="3927347"/>
            <a:ext cx="133350" cy="152400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8894826" y="1349501"/>
            <a:ext cx="246379" cy="819150"/>
          </a:xfrm>
          <a:custGeom>
            <a:avLst/>
            <a:gdLst/>
            <a:ahLst/>
            <a:cxnLst/>
            <a:rect l="l" t="t" r="r" b="b"/>
            <a:pathLst>
              <a:path w="246379" h="819150">
                <a:moveTo>
                  <a:pt x="246125" y="819150"/>
                </a:moveTo>
                <a:lnTo>
                  <a:pt x="246125" y="323850"/>
                </a:lnTo>
                <a:lnTo>
                  <a:pt x="121919" y="0"/>
                </a:lnTo>
                <a:lnTo>
                  <a:pt x="0" y="304800"/>
                </a:lnTo>
                <a:lnTo>
                  <a:pt x="246125" y="819150"/>
                </a:lnTo>
                <a:close/>
              </a:path>
            </a:pathLst>
          </a:custGeom>
          <a:solidFill>
            <a:srgbClr val="00008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8107680" y="0"/>
            <a:ext cx="909066" cy="1654301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8590026" y="0"/>
            <a:ext cx="541020" cy="1263395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9045702" y="1036319"/>
            <a:ext cx="95250" cy="494030"/>
          </a:xfrm>
          <a:custGeom>
            <a:avLst/>
            <a:gdLst/>
            <a:ahLst/>
            <a:cxnLst/>
            <a:rect l="l" t="t" r="r" b="b"/>
            <a:pathLst>
              <a:path w="95250" h="494030">
                <a:moveTo>
                  <a:pt x="95250" y="493775"/>
                </a:moveTo>
                <a:lnTo>
                  <a:pt x="95249" y="9905"/>
                </a:lnTo>
                <a:lnTo>
                  <a:pt x="85343" y="0"/>
                </a:lnTo>
                <a:lnTo>
                  <a:pt x="0" y="227837"/>
                </a:lnTo>
                <a:lnTo>
                  <a:pt x="95250" y="493775"/>
                </a:lnTo>
                <a:close/>
              </a:path>
            </a:pathLst>
          </a:custGeom>
          <a:solidFill>
            <a:srgbClr val="00008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3047" y="2541270"/>
            <a:ext cx="9131046" cy="2959607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3047" y="3416046"/>
            <a:ext cx="9131046" cy="2122931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3047" y="5043678"/>
            <a:ext cx="9131046" cy="656843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2058923" y="0"/>
            <a:ext cx="7075170" cy="5043677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5272278" y="0"/>
            <a:ext cx="3861816" cy="4149851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6270497" y="0"/>
            <a:ext cx="2863596" cy="3911345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7174230" y="0"/>
            <a:ext cx="1959864" cy="3292601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7451597" y="0"/>
            <a:ext cx="1682496" cy="3073145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7907273" y="0"/>
            <a:ext cx="1226820" cy="2360675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0" y="2590800"/>
            <a:ext cx="5826252" cy="2084069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5788152" y="4437126"/>
            <a:ext cx="3352800" cy="1103376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685800" y="1676400"/>
            <a:ext cx="8001000" cy="4648200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 txBox="1">
            <a:spLocks noGrp="1"/>
          </p:cNvSpPr>
          <p:nvPr>
            <p:ph type="title"/>
          </p:nvPr>
        </p:nvSpPr>
        <p:spPr>
          <a:xfrm>
            <a:off x="765301" y="782065"/>
            <a:ext cx="746696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5" dirty="0"/>
              <a:t>COAGULATIVE NECROSIS</a:t>
            </a:r>
            <a:r>
              <a:rPr sz="3600" spc="-90" dirty="0"/>
              <a:t> </a:t>
            </a:r>
            <a:r>
              <a:rPr sz="3600" spc="-5" dirty="0"/>
              <a:t>HEART</a:t>
            </a:r>
            <a:endParaRPr sz="360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6304026"/>
            <a:ext cx="5745480" cy="5524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329177" y="6418326"/>
            <a:ext cx="3990975" cy="438150"/>
          </a:xfrm>
          <a:custGeom>
            <a:avLst/>
            <a:gdLst/>
            <a:ahLst/>
            <a:cxnLst/>
            <a:rect l="l" t="t" r="r" b="b"/>
            <a:pathLst>
              <a:path w="3990975" h="438150">
                <a:moveTo>
                  <a:pt x="3990593" y="323850"/>
                </a:moveTo>
                <a:lnTo>
                  <a:pt x="3582924" y="0"/>
                </a:lnTo>
                <a:lnTo>
                  <a:pt x="0" y="438150"/>
                </a:lnTo>
                <a:lnTo>
                  <a:pt x="3459479" y="438150"/>
                </a:lnTo>
                <a:lnTo>
                  <a:pt x="3990593" y="323850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912102" y="6141720"/>
            <a:ext cx="2228850" cy="60045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7984997" y="5002529"/>
            <a:ext cx="1156335" cy="381000"/>
          </a:xfrm>
          <a:custGeom>
            <a:avLst/>
            <a:gdLst/>
            <a:ahLst/>
            <a:cxnLst/>
            <a:rect l="l" t="t" r="r" b="b"/>
            <a:pathLst>
              <a:path w="1156334" h="381000">
                <a:moveTo>
                  <a:pt x="1155953" y="381000"/>
                </a:moveTo>
                <a:lnTo>
                  <a:pt x="0" y="0"/>
                </a:lnTo>
                <a:lnTo>
                  <a:pt x="0" y="9144"/>
                </a:lnTo>
                <a:lnTo>
                  <a:pt x="1155953" y="381000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0" y="2359151"/>
            <a:ext cx="7984998" cy="265252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7984997" y="4840223"/>
            <a:ext cx="1155953" cy="50520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0" y="1453896"/>
            <a:ext cx="7984998" cy="347243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641597" y="0"/>
            <a:ext cx="5014722" cy="432587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8628126" y="4289297"/>
            <a:ext cx="512825" cy="47472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8694419" y="4108703"/>
            <a:ext cx="447040" cy="532130"/>
          </a:xfrm>
          <a:custGeom>
            <a:avLst/>
            <a:gdLst/>
            <a:ahLst/>
            <a:cxnLst/>
            <a:rect l="l" t="t" r="r" b="b"/>
            <a:pathLst>
              <a:path w="447040" h="532129">
                <a:moveTo>
                  <a:pt x="446531" y="531876"/>
                </a:moveTo>
                <a:lnTo>
                  <a:pt x="446531" y="274319"/>
                </a:lnTo>
                <a:lnTo>
                  <a:pt x="152399" y="0"/>
                </a:lnTo>
                <a:lnTo>
                  <a:pt x="0" y="142494"/>
                </a:lnTo>
                <a:lnTo>
                  <a:pt x="446531" y="531876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3895344" y="0"/>
            <a:ext cx="4951475" cy="4251197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940046" y="0"/>
            <a:ext cx="3991355" cy="4022597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5537453" y="0"/>
            <a:ext cx="3489198" cy="3937253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9007602" y="3927347"/>
            <a:ext cx="133350" cy="152400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8894826" y="1349501"/>
            <a:ext cx="246379" cy="819150"/>
          </a:xfrm>
          <a:custGeom>
            <a:avLst/>
            <a:gdLst/>
            <a:ahLst/>
            <a:cxnLst/>
            <a:rect l="l" t="t" r="r" b="b"/>
            <a:pathLst>
              <a:path w="246379" h="819150">
                <a:moveTo>
                  <a:pt x="246125" y="819150"/>
                </a:moveTo>
                <a:lnTo>
                  <a:pt x="246125" y="323850"/>
                </a:lnTo>
                <a:lnTo>
                  <a:pt x="121919" y="0"/>
                </a:lnTo>
                <a:lnTo>
                  <a:pt x="0" y="304800"/>
                </a:lnTo>
                <a:lnTo>
                  <a:pt x="246125" y="819150"/>
                </a:lnTo>
                <a:close/>
              </a:path>
            </a:pathLst>
          </a:custGeom>
          <a:solidFill>
            <a:srgbClr val="00008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8107680" y="0"/>
            <a:ext cx="909066" cy="1654301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8590026" y="0"/>
            <a:ext cx="541020" cy="1263395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9045702" y="1036319"/>
            <a:ext cx="95250" cy="494030"/>
          </a:xfrm>
          <a:custGeom>
            <a:avLst/>
            <a:gdLst/>
            <a:ahLst/>
            <a:cxnLst/>
            <a:rect l="l" t="t" r="r" b="b"/>
            <a:pathLst>
              <a:path w="95250" h="494030">
                <a:moveTo>
                  <a:pt x="95250" y="493775"/>
                </a:moveTo>
                <a:lnTo>
                  <a:pt x="95249" y="9905"/>
                </a:lnTo>
                <a:lnTo>
                  <a:pt x="85343" y="0"/>
                </a:lnTo>
                <a:lnTo>
                  <a:pt x="0" y="227837"/>
                </a:lnTo>
                <a:lnTo>
                  <a:pt x="95250" y="493775"/>
                </a:lnTo>
                <a:close/>
              </a:path>
            </a:pathLst>
          </a:custGeom>
          <a:solidFill>
            <a:srgbClr val="00008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3047" y="2541270"/>
            <a:ext cx="9131046" cy="2959607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3047" y="3416046"/>
            <a:ext cx="9131046" cy="2122931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3047" y="5043678"/>
            <a:ext cx="9131046" cy="656843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2058923" y="0"/>
            <a:ext cx="7075170" cy="5043677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5272278" y="0"/>
            <a:ext cx="3861816" cy="4149851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6270497" y="0"/>
            <a:ext cx="2863596" cy="3911345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7174230" y="0"/>
            <a:ext cx="1959864" cy="3292601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7451597" y="0"/>
            <a:ext cx="1682496" cy="3073145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7907273" y="0"/>
            <a:ext cx="1226820" cy="2360675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0" y="2590800"/>
            <a:ext cx="5826252" cy="2084069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5788152" y="4437126"/>
            <a:ext cx="3352800" cy="1103376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 txBox="1">
            <a:spLocks noGrp="1"/>
          </p:cNvSpPr>
          <p:nvPr>
            <p:ph type="title"/>
          </p:nvPr>
        </p:nvSpPr>
        <p:spPr>
          <a:xfrm>
            <a:off x="5247385" y="403351"/>
            <a:ext cx="2916555" cy="10007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95605" marR="5080" indent="-383540">
              <a:lnSpc>
                <a:spcPct val="100000"/>
              </a:lnSpc>
              <a:spcBef>
                <a:spcPts val="95"/>
              </a:spcBef>
            </a:pPr>
            <a:r>
              <a:rPr sz="3200" spc="-5" dirty="0"/>
              <a:t>COAGULATIVE  NECROSIS</a:t>
            </a:r>
            <a:endParaRPr sz="3200"/>
          </a:p>
        </p:txBody>
      </p:sp>
      <p:sp>
        <p:nvSpPr>
          <p:cNvPr id="32" name="object 32"/>
          <p:cNvSpPr txBox="1"/>
          <p:nvPr/>
        </p:nvSpPr>
        <p:spPr>
          <a:xfrm>
            <a:off x="558836" y="632012"/>
            <a:ext cx="3391535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200" spc="-5" dirty="0">
                <a:solidFill>
                  <a:srgbClr val="FFFFFF"/>
                </a:solidFill>
                <a:latin typeface="Arial"/>
                <a:cs typeface="Arial"/>
              </a:rPr>
              <a:t>NORMAL</a:t>
            </a:r>
            <a:r>
              <a:rPr sz="3200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spc="-5" dirty="0">
                <a:solidFill>
                  <a:srgbClr val="FFFFFF"/>
                </a:solidFill>
                <a:latin typeface="Arial"/>
                <a:cs typeface="Arial"/>
              </a:rPr>
              <a:t>KIDNEY</a:t>
            </a:r>
            <a:endParaRPr sz="3200">
              <a:latin typeface="Arial"/>
              <a:cs typeface="Arial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228600" y="1600200"/>
            <a:ext cx="4267200" cy="4419600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4953000" y="1600200"/>
            <a:ext cx="3962399" cy="4267200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6304026"/>
            <a:ext cx="5745480" cy="5524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329177" y="6418326"/>
            <a:ext cx="3990975" cy="438150"/>
          </a:xfrm>
          <a:custGeom>
            <a:avLst/>
            <a:gdLst/>
            <a:ahLst/>
            <a:cxnLst/>
            <a:rect l="l" t="t" r="r" b="b"/>
            <a:pathLst>
              <a:path w="3990975" h="438150">
                <a:moveTo>
                  <a:pt x="3990593" y="323850"/>
                </a:moveTo>
                <a:lnTo>
                  <a:pt x="3582924" y="0"/>
                </a:lnTo>
                <a:lnTo>
                  <a:pt x="0" y="438150"/>
                </a:lnTo>
                <a:lnTo>
                  <a:pt x="3459479" y="438150"/>
                </a:lnTo>
                <a:lnTo>
                  <a:pt x="3990593" y="323850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912102" y="6141720"/>
            <a:ext cx="2228850" cy="60045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7984997" y="5002529"/>
            <a:ext cx="1156335" cy="381000"/>
          </a:xfrm>
          <a:custGeom>
            <a:avLst/>
            <a:gdLst/>
            <a:ahLst/>
            <a:cxnLst/>
            <a:rect l="l" t="t" r="r" b="b"/>
            <a:pathLst>
              <a:path w="1156334" h="381000">
                <a:moveTo>
                  <a:pt x="1155953" y="381000"/>
                </a:moveTo>
                <a:lnTo>
                  <a:pt x="0" y="0"/>
                </a:lnTo>
                <a:lnTo>
                  <a:pt x="0" y="9144"/>
                </a:lnTo>
                <a:lnTo>
                  <a:pt x="1155953" y="381000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0" y="2359151"/>
            <a:ext cx="7984998" cy="265252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7984997" y="4840223"/>
            <a:ext cx="1155953" cy="50520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0" y="1453896"/>
            <a:ext cx="7984998" cy="347243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641597" y="0"/>
            <a:ext cx="5014722" cy="432587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8628126" y="4289297"/>
            <a:ext cx="512825" cy="47472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8694419" y="4108703"/>
            <a:ext cx="447040" cy="532130"/>
          </a:xfrm>
          <a:custGeom>
            <a:avLst/>
            <a:gdLst/>
            <a:ahLst/>
            <a:cxnLst/>
            <a:rect l="l" t="t" r="r" b="b"/>
            <a:pathLst>
              <a:path w="447040" h="532129">
                <a:moveTo>
                  <a:pt x="446531" y="531876"/>
                </a:moveTo>
                <a:lnTo>
                  <a:pt x="446531" y="274319"/>
                </a:lnTo>
                <a:lnTo>
                  <a:pt x="152399" y="0"/>
                </a:lnTo>
                <a:lnTo>
                  <a:pt x="0" y="142494"/>
                </a:lnTo>
                <a:lnTo>
                  <a:pt x="446531" y="531876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3895344" y="0"/>
            <a:ext cx="4951475" cy="4251197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940046" y="0"/>
            <a:ext cx="3991355" cy="4022597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5537453" y="0"/>
            <a:ext cx="3489198" cy="3937253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9007602" y="3927347"/>
            <a:ext cx="133350" cy="152400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8894826" y="1349501"/>
            <a:ext cx="246379" cy="819150"/>
          </a:xfrm>
          <a:custGeom>
            <a:avLst/>
            <a:gdLst/>
            <a:ahLst/>
            <a:cxnLst/>
            <a:rect l="l" t="t" r="r" b="b"/>
            <a:pathLst>
              <a:path w="246379" h="819150">
                <a:moveTo>
                  <a:pt x="246125" y="819150"/>
                </a:moveTo>
                <a:lnTo>
                  <a:pt x="246125" y="323850"/>
                </a:lnTo>
                <a:lnTo>
                  <a:pt x="121919" y="0"/>
                </a:lnTo>
                <a:lnTo>
                  <a:pt x="0" y="304800"/>
                </a:lnTo>
                <a:lnTo>
                  <a:pt x="246125" y="819150"/>
                </a:lnTo>
                <a:close/>
              </a:path>
            </a:pathLst>
          </a:custGeom>
          <a:solidFill>
            <a:srgbClr val="00008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8107680" y="0"/>
            <a:ext cx="909066" cy="1654301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8590026" y="0"/>
            <a:ext cx="541020" cy="1263395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9045702" y="1036319"/>
            <a:ext cx="95250" cy="494030"/>
          </a:xfrm>
          <a:custGeom>
            <a:avLst/>
            <a:gdLst/>
            <a:ahLst/>
            <a:cxnLst/>
            <a:rect l="l" t="t" r="r" b="b"/>
            <a:pathLst>
              <a:path w="95250" h="494030">
                <a:moveTo>
                  <a:pt x="95250" y="493775"/>
                </a:moveTo>
                <a:lnTo>
                  <a:pt x="95249" y="9905"/>
                </a:lnTo>
                <a:lnTo>
                  <a:pt x="85343" y="0"/>
                </a:lnTo>
                <a:lnTo>
                  <a:pt x="0" y="227837"/>
                </a:lnTo>
                <a:lnTo>
                  <a:pt x="95250" y="493775"/>
                </a:lnTo>
                <a:close/>
              </a:path>
            </a:pathLst>
          </a:custGeom>
          <a:solidFill>
            <a:srgbClr val="00008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3047" y="2541270"/>
            <a:ext cx="9131046" cy="2959607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3047" y="3416046"/>
            <a:ext cx="9131046" cy="2122931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3047" y="5043678"/>
            <a:ext cx="9131046" cy="656843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2058923" y="0"/>
            <a:ext cx="7075170" cy="5043677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5272278" y="0"/>
            <a:ext cx="3861816" cy="4149851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6270497" y="0"/>
            <a:ext cx="2863596" cy="3911345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7174230" y="0"/>
            <a:ext cx="1959864" cy="3292601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7451597" y="0"/>
            <a:ext cx="1682496" cy="3073145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7907273" y="0"/>
            <a:ext cx="1226820" cy="2360675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0" y="2590800"/>
            <a:ext cx="5826252" cy="2084069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5788152" y="4437126"/>
            <a:ext cx="3352800" cy="1103376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4876800" y="1523999"/>
            <a:ext cx="4267199" cy="4546854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 txBox="1"/>
          <p:nvPr/>
        </p:nvSpPr>
        <p:spPr>
          <a:xfrm>
            <a:off x="4909820" y="709676"/>
            <a:ext cx="397192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COAGULATION</a:t>
            </a:r>
            <a:r>
              <a:rPr sz="2400" b="1" spc="-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NECROSIS</a:t>
            </a:r>
            <a:endParaRPr sz="2400">
              <a:latin typeface="Arial"/>
              <a:cs typeface="Arial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228600" y="1524000"/>
            <a:ext cx="4495800" cy="4572000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 txBox="1">
            <a:spLocks noGrp="1"/>
          </p:cNvSpPr>
          <p:nvPr>
            <p:ph type="title"/>
          </p:nvPr>
        </p:nvSpPr>
        <p:spPr>
          <a:xfrm>
            <a:off x="384302" y="633475"/>
            <a:ext cx="3047365" cy="4527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spc="-5" dirty="0"/>
              <a:t>NORMAL</a:t>
            </a:r>
            <a:r>
              <a:rPr sz="2800" spc="-80" dirty="0"/>
              <a:t> </a:t>
            </a:r>
            <a:r>
              <a:rPr sz="2800" spc="-5" dirty="0"/>
              <a:t>SPLEEN</a:t>
            </a:r>
            <a:endParaRPr sz="280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6304026"/>
            <a:ext cx="5745480" cy="5524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329177" y="6418326"/>
            <a:ext cx="3990975" cy="438150"/>
          </a:xfrm>
          <a:custGeom>
            <a:avLst/>
            <a:gdLst/>
            <a:ahLst/>
            <a:cxnLst/>
            <a:rect l="l" t="t" r="r" b="b"/>
            <a:pathLst>
              <a:path w="3990975" h="438150">
                <a:moveTo>
                  <a:pt x="3990593" y="323850"/>
                </a:moveTo>
                <a:lnTo>
                  <a:pt x="3582924" y="0"/>
                </a:lnTo>
                <a:lnTo>
                  <a:pt x="0" y="438150"/>
                </a:lnTo>
                <a:lnTo>
                  <a:pt x="3459479" y="438150"/>
                </a:lnTo>
                <a:lnTo>
                  <a:pt x="3990593" y="323850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912102" y="6141720"/>
            <a:ext cx="2228850" cy="60045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7984997" y="5002529"/>
            <a:ext cx="1156335" cy="381000"/>
          </a:xfrm>
          <a:custGeom>
            <a:avLst/>
            <a:gdLst/>
            <a:ahLst/>
            <a:cxnLst/>
            <a:rect l="l" t="t" r="r" b="b"/>
            <a:pathLst>
              <a:path w="1156334" h="381000">
                <a:moveTo>
                  <a:pt x="1155953" y="381000"/>
                </a:moveTo>
                <a:lnTo>
                  <a:pt x="0" y="0"/>
                </a:lnTo>
                <a:lnTo>
                  <a:pt x="0" y="9144"/>
                </a:lnTo>
                <a:lnTo>
                  <a:pt x="1155953" y="381000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0" y="2359151"/>
            <a:ext cx="7984998" cy="265252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7984997" y="4840223"/>
            <a:ext cx="1155953" cy="50520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0" y="1453896"/>
            <a:ext cx="7984998" cy="347243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641597" y="0"/>
            <a:ext cx="5014722" cy="432587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8628126" y="4289297"/>
            <a:ext cx="512825" cy="47472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8694419" y="4108703"/>
            <a:ext cx="447040" cy="532130"/>
          </a:xfrm>
          <a:custGeom>
            <a:avLst/>
            <a:gdLst/>
            <a:ahLst/>
            <a:cxnLst/>
            <a:rect l="l" t="t" r="r" b="b"/>
            <a:pathLst>
              <a:path w="447040" h="532129">
                <a:moveTo>
                  <a:pt x="446531" y="531876"/>
                </a:moveTo>
                <a:lnTo>
                  <a:pt x="446531" y="274319"/>
                </a:lnTo>
                <a:lnTo>
                  <a:pt x="152399" y="0"/>
                </a:lnTo>
                <a:lnTo>
                  <a:pt x="0" y="142494"/>
                </a:lnTo>
                <a:lnTo>
                  <a:pt x="446531" y="531876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3895344" y="0"/>
            <a:ext cx="4951475" cy="4251197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940046" y="0"/>
            <a:ext cx="3991355" cy="4022597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5537453" y="0"/>
            <a:ext cx="3489198" cy="3937253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9007602" y="3927347"/>
            <a:ext cx="133350" cy="152400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8894826" y="1349501"/>
            <a:ext cx="246379" cy="819150"/>
          </a:xfrm>
          <a:custGeom>
            <a:avLst/>
            <a:gdLst/>
            <a:ahLst/>
            <a:cxnLst/>
            <a:rect l="l" t="t" r="r" b="b"/>
            <a:pathLst>
              <a:path w="246379" h="819150">
                <a:moveTo>
                  <a:pt x="246125" y="819150"/>
                </a:moveTo>
                <a:lnTo>
                  <a:pt x="246125" y="323850"/>
                </a:lnTo>
                <a:lnTo>
                  <a:pt x="121919" y="0"/>
                </a:lnTo>
                <a:lnTo>
                  <a:pt x="0" y="304800"/>
                </a:lnTo>
                <a:lnTo>
                  <a:pt x="246125" y="819150"/>
                </a:lnTo>
                <a:close/>
              </a:path>
            </a:pathLst>
          </a:custGeom>
          <a:solidFill>
            <a:srgbClr val="00008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8107680" y="0"/>
            <a:ext cx="909066" cy="1654301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8590026" y="0"/>
            <a:ext cx="541020" cy="1263395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9045702" y="1036319"/>
            <a:ext cx="95250" cy="494030"/>
          </a:xfrm>
          <a:custGeom>
            <a:avLst/>
            <a:gdLst/>
            <a:ahLst/>
            <a:cxnLst/>
            <a:rect l="l" t="t" r="r" b="b"/>
            <a:pathLst>
              <a:path w="95250" h="494030">
                <a:moveTo>
                  <a:pt x="95250" y="493775"/>
                </a:moveTo>
                <a:lnTo>
                  <a:pt x="95249" y="9905"/>
                </a:lnTo>
                <a:lnTo>
                  <a:pt x="85343" y="0"/>
                </a:lnTo>
                <a:lnTo>
                  <a:pt x="0" y="227837"/>
                </a:lnTo>
                <a:lnTo>
                  <a:pt x="95250" y="493775"/>
                </a:lnTo>
                <a:close/>
              </a:path>
            </a:pathLst>
          </a:custGeom>
          <a:solidFill>
            <a:srgbClr val="00008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3047" y="2541270"/>
            <a:ext cx="9131046" cy="2959607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3047" y="3416046"/>
            <a:ext cx="9131046" cy="2122931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3047" y="5043678"/>
            <a:ext cx="9131046" cy="656843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2058923" y="0"/>
            <a:ext cx="7075170" cy="5043677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5272278" y="0"/>
            <a:ext cx="3861816" cy="4149851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6270497" y="0"/>
            <a:ext cx="2863596" cy="3911345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7174230" y="0"/>
            <a:ext cx="1959864" cy="3292601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7451597" y="0"/>
            <a:ext cx="1682496" cy="3073145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7907273" y="0"/>
            <a:ext cx="1226820" cy="2360675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0" y="2590800"/>
            <a:ext cx="5826252" cy="2084069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5788152" y="4437126"/>
            <a:ext cx="3352800" cy="1103376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 txBox="1">
            <a:spLocks noGrp="1"/>
          </p:cNvSpPr>
          <p:nvPr>
            <p:ph type="title"/>
          </p:nvPr>
        </p:nvSpPr>
        <p:spPr>
          <a:xfrm>
            <a:off x="1110447" y="485607"/>
            <a:ext cx="6923405" cy="6959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400" spc="-5" dirty="0"/>
              <a:t>LIQUIFACTIVE</a:t>
            </a:r>
            <a:r>
              <a:rPr sz="4400" spc="-15" dirty="0"/>
              <a:t> </a:t>
            </a:r>
            <a:r>
              <a:rPr sz="4400" spc="-5" dirty="0"/>
              <a:t>NECROSIS</a:t>
            </a:r>
            <a:endParaRPr sz="4400"/>
          </a:p>
        </p:txBody>
      </p:sp>
      <p:sp>
        <p:nvSpPr>
          <p:cNvPr id="32" name="object 32"/>
          <p:cNvSpPr/>
          <p:nvPr/>
        </p:nvSpPr>
        <p:spPr>
          <a:xfrm>
            <a:off x="582167" y="2731769"/>
            <a:ext cx="236220" cy="236220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582167" y="3936491"/>
            <a:ext cx="236220" cy="236220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582167" y="4597908"/>
            <a:ext cx="236220" cy="236220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 txBox="1"/>
          <p:nvPr/>
        </p:nvSpPr>
        <p:spPr>
          <a:xfrm>
            <a:off x="879449" y="2532989"/>
            <a:ext cx="6959600" cy="24415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3600" spc="-5" dirty="0">
                <a:solidFill>
                  <a:srgbClr val="FFFFFF"/>
                </a:solidFill>
                <a:latin typeface="Arial"/>
                <a:cs typeface="Arial"/>
              </a:rPr>
              <a:t>The tissue becomes liquid </a:t>
            </a:r>
            <a:r>
              <a:rPr sz="3600" spc="-10" dirty="0">
                <a:solidFill>
                  <a:srgbClr val="FFFFFF"/>
                </a:solidFill>
                <a:latin typeface="Arial"/>
                <a:cs typeface="Arial"/>
              </a:rPr>
              <a:t>viscous  mass</a:t>
            </a:r>
            <a:endParaRPr sz="3600">
              <a:latin typeface="Arial"/>
              <a:cs typeface="Arial"/>
            </a:endParaRPr>
          </a:p>
          <a:p>
            <a:pPr marL="12700" marR="233679">
              <a:lnSpc>
                <a:spcPct val="120000"/>
              </a:lnSpc>
              <a:spcBef>
                <a:spcPts val="10"/>
              </a:spcBef>
            </a:pPr>
            <a:r>
              <a:rPr sz="3600" spc="-5" dirty="0">
                <a:solidFill>
                  <a:srgbClr val="FFFFFF"/>
                </a:solidFill>
                <a:latin typeface="Arial"/>
                <a:cs typeface="Arial"/>
              </a:rPr>
              <a:t>Material is creamy yellow in </a:t>
            </a:r>
            <a:r>
              <a:rPr sz="3600" spc="-10" dirty="0">
                <a:solidFill>
                  <a:srgbClr val="FFFFFF"/>
                </a:solidFill>
                <a:latin typeface="Arial"/>
                <a:cs typeface="Arial"/>
              </a:rPr>
              <a:t>color  </a:t>
            </a:r>
            <a:r>
              <a:rPr sz="3600" spc="-5" dirty="0">
                <a:solidFill>
                  <a:srgbClr val="FFFFFF"/>
                </a:solidFill>
                <a:latin typeface="Arial"/>
                <a:cs typeface="Arial"/>
              </a:rPr>
              <a:t>Seen in brain, abscess</a:t>
            </a:r>
            <a:r>
              <a:rPr sz="3200" spc="-5" dirty="0">
                <a:solidFill>
                  <a:srgbClr val="FFFFFF"/>
                </a:solidFill>
                <a:latin typeface="Arial"/>
                <a:cs typeface="Arial"/>
              </a:rPr>
              <a:t>.</a:t>
            </a:r>
            <a:endParaRPr sz="3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6304026"/>
            <a:ext cx="5745480" cy="5524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329177" y="6418326"/>
            <a:ext cx="3990975" cy="438150"/>
          </a:xfrm>
          <a:custGeom>
            <a:avLst/>
            <a:gdLst/>
            <a:ahLst/>
            <a:cxnLst/>
            <a:rect l="l" t="t" r="r" b="b"/>
            <a:pathLst>
              <a:path w="3990975" h="438150">
                <a:moveTo>
                  <a:pt x="3990593" y="323850"/>
                </a:moveTo>
                <a:lnTo>
                  <a:pt x="3582924" y="0"/>
                </a:lnTo>
                <a:lnTo>
                  <a:pt x="0" y="438150"/>
                </a:lnTo>
                <a:lnTo>
                  <a:pt x="3459479" y="438150"/>
                </a:lnTo>
                <a:lnTo>
                  <a:pt x="3990593" y="323850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912102" y="6141720"/>
            <a:ext cx="2228850" cy="60045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7984997" y="5002529"/>
            <a:ext cx="1156335" cy="381000"/>
          </a:xfrm>
          <a:custGeom>
            <a:avLst/>
            <a:gdLst/>
            <a:ahLst/>
            <a:cxnLst/>
            <a:rect l="l" t="t" r="r" b="b"/>
            <a:pathLst>
              <a:path w="1156334" h="381000">
                <a:moveTo>
                  <a:pt x="1155953" y="381000"/>
                </a:moveTo>
                <a:lnTo>
                  <a:pt x="0" y="0"/>
                </a:lnTo>
                <a:lnTo>
                  <a:pt x="0" y="9144"/>
                </a:lnTo>
                <a:lnTo>
                  <a:pt x="1155953" y="381000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0" y="2359151"/>
            <a:ext cx="7984998" cy="265252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7984997" y="4840223"/>
            <a:ext cx="1155953" cy="50520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0" y="1453896"/>
            <a:ext cx="7984998" cy="347243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641597" y="0"/>
            <a:ext cx="5014722" cy="432587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8628126" y="4289297"/>
            <a:ext cx="512825" cy="47472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8694419" y="4108703"/>
            <a:ext cx="447040" cy="532130"/>
          </a:xfrm>
          <a:custGeom>
            <a:avLst/>
            <a:gdLst/>
            <a:ahLst/>
            <a:cxnLst/>
            <a:rect l="l" t="t" r="r" b="b"/>
            <a:pathLst>
              <a:path w="447040" h="532129">
                <a:moveTo>
                  <a:pt x="446531" y="531876"/>
                </a:moveTo>
                <a:lnTo>
                  <a:pt x="446531" y="274319"/>
                </a:lnTo>
                <a:lnTo>
                  <a:pt x="152399" y="0"/>
                </a:lnTo>
                <a:lnTo>
                  <a:pt x="0" y="142494"/>
                </a:lnTo>
                <a:lnTo>
                  <a:pt x="446531" y="531876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3895344" y="0"/>
            <a:ext cx="4951475" cy="4251197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940046" y="0"/>
            <a:ext cx="3991355" cy="4022597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5537453" y="0"/>
            <a:ext cx="3489198" cy="3937253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9007602" y="3927347"/>
            <a:ext cx="133350" cy="152400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8894826" y="1349501"/>
            <a:ext cx="246379" cy="819150"/>
          </a:xfrm>
          <a:custGeom>
            <a:avLst/>
            <a:gdLst/>
            <a:ahLst/>
            <a:cxnLst/>
            <a:rect l="l" t="t" r="r" b="b"/>
            <a:pathLst>
              <a:path w="246379" h="819150">
                <a:moveTo>
                  <a:pt x="246125" y="819150"/>
                </a:moveTo>
                <a:lnTo>
                  <a:pt x="246125" y="323850"/>
                </a:lnTo>
                <a:lnTo>
                  <a:pt x="121919" y="0"/>
                </a:lnTo>
                <a:lnTo>
                  <a:pt x="0" y="304800"/>
                </a:lnTo>
                <a:lnTo>
                  <a:pt x="246125" y="819150"/>
                </a:lnTo>
                <a:close/>
              </a:path>
            </a:pathLst>
          </a:custGeom>
          <a:solidFill>
            <a:srgbClr val="00008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8107680" y="0"/>
            <a:ext cx="909066" cy="1654301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8590026" y="0"/>
            <a:ext cx="541020" cy="1263395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9045702" y="1036319"/>
            <a:ext cx="95250" cy="494030"/>
          </a:xfrm>
          <a:custGeom>
            <a:avLst/>
            <a:gdLst/>
            <a:ahLst/>
            <a:cxnLst/>
            <a:rect l="l" t="t" r="r" b="b"/>
            <a:pathLst>
              <a:path w="95250" h="494030">
                <a:moveTo>
                  <a:pt x="95250" y="493775"/>
                </a:moveTo>
                <a:lnTo>
                  <a:pt x="95249" y="9905"/>
                </a:lnTo>
                <a:lnTo>
                  <a:pt x="85343" y="0"/>
                </a:lnTo>
                <a:lnTo>
                  <a:pt x="0" y="227837"/>
                </a:lnTo>
                <a:lnTo>
                  <a:pt x="95250" y="493775"/>
                </a:lnTo>
                <a:close/>
              </a:path>
            </a:pathLst>
          </a:custGeom>
          <a:solidFill>
            <a:srgbClr val="00008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3047" y="2541270"/>
            <a:ext cx="9131046" cy="2959607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3047" y="3416046"/>
            <a:ext cx="9131046" cy="2122931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3047" y="5043678"/>
            <a:ext cx="9131046" cy="656843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2058923" y="0"/>
            <a:ext cx="7075170" cy="5043677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5272278" y="0"/>
            <a:ext cx="3861816" cy="4149851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6270497" y="0"/>
            <a:ext cx="2863596" cy="3911345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7174230" y="0"/>
            <a:ext cx="1959864" cy="3292601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7451597" y="0"/>
            <a:ext cx="1682496" cy="3073145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7907273" y="0"/>
            <a:ext cx="1226820" cy="2360675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0" y="2590800"/>
            <a:ext cx="5826252" cy="2084069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5788152" y="4437126"/>
            <a:ext cx="3352800" cy="1103376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1676400" y="2057399"/>
            <a:ext cx="5486400" cy="3594354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 txBox="1">
            <a:spLocks noGrp="1"/>
          </p:cNvSpPr>
          <p:nvPr>
            <p:ph type="title"/>
          </p:nvPr>
        </p:nvSpPr>
        <p:spPr>
          <a:xfrm>
            <a:off x="1060196" y="327151"/>
            <a:ext cx="6643370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200" b="1" spc="-5" dirty="0">
                <a:latin typeface="Arial"/>
                <a:cs typeface="Arial"/>
              </a:rPr>
              <a:t>LIQUEFACTIVE NECROSIS BRAIN</a:t>
            </a:r>
            <a:endParaRPr sz="3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6304026"/>
            <a:ext cx="5745480" cy="5524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329177" y="6418326"/>
            <a:ext cx="3990975" cy="438150"/>
          </a:xfrm>
          <a:custGeom>
            <a:avLst/>
            <a:gdLst/>
            <a:ahLst/>
            <a:cxnLst/>
            <a:rect l="l" t="t" r="r" b="b"/>
            <a:pathLst>
              <a:path w="3990975" h="438150">
                <a:moveTo>
                  <a:pt x="3990593" y="323850"/>
                </a:moveTo>
                <a:lnTo>
                  <a:pt x="3582924" y="0"/>
                </a:lnTo>
                <a:lnTo>
                  <a:pt x="0" y="438150"/>
                </a:lnTo>
                <a:lnTo>
                  <a:pt x="3459479" y="438150"/>
                </a:lnTo>
                <a:lnTo>
                  <a:pt x="3990593" y="323850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912102" y="6141720"/>
            <a:ext cx="2228850" cy="60045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7984997" y="5002529"/>
            <a:ext cx="1156335" cy="381000"/>
          </a:xfrm>
          <a:custGeom>
            <a:avLst/>
            <a:gdLst/>
            <a:ahLst/>
            <a:cxnLst/>
            <a:rect l="l" t="t" r="r" b="b"/>
            <a:pathLst>
              <a:path w="1156334" h="381000">
                <a:moveTo>
                  <a:pt x="1155953" y="381000"/>
                </a:moveTo>
                <a:lnTo>
                  <a:pt x="0" y="0"/>
                </a:lnTo>
                <a:lnTo>
                  <a:pt x="0" y="9144"/>
                </a:lnTo>
                <a:lnTo>
                  <a:pt x="1155953" y="381000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0" y="2359151"/>
            <a:ext cx="7984998" cy="265252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7984997" y="4840223"/>
            <a:ext cx="1155953" cy="50520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0" y="1453896"/>
            <a:ext cx="7984998" cy="347243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641597" y="0"/>
            <a:ext cx="5014722" cy="432587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8628126" y="4289297"/>
            <a:ext cx="512825" cy="47472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8694419" y="4108703"/>
            <a:ext cx="447040" cy="532130"/>
          </a:xfrm>
          <a:custGeom>
            <a:avLst/>
            <a:gdLst/>
            <a:ahLst/>
            <a:cxnLst/>
            <a:rect l="l" t="t" r="r" b="b"/>
            <a:pathLst>
              <a:path w="447040" h="532129">
                <a:moveTo>
                  <a:pt x="446531" y="531876"/>
                </a:moveTo>
                <a:lnTo>
                  <a:pt x="446531" y="274319"/>
                </a:lnTo>
                <a:lnTo>
                  <a:pt x="152399" y="0"/>
                </a:lnTo>
                <a:lnTo>
                  <a:pt x="0" y="142494"/>
                </a:lnTo>
                <a:lnTo>
                  <a:pt x="446531" y="531876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3895344" y="0"/>
            <a:ext cx="4951475" cy="4251197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940046" y="0"/>
            <a:ext cx="3991355" cy="4022597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5537453" y="0"/>
            <a:ext cx="3489198" cy="3937253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9007602" y="3927347"/>
            <a:ext cx="133350" cy="152400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8894826" y="1349501"/>
            <a:ext cx="246379" cy="819150"/>
          </a:xfrm>
          <a:custGeom>
            <a:avLst/>
            <a:gdLst/>
            <a:ahLst/>
            <a:cxnLst/>
            <a:rect l="l" t="t" r="r" b="b"/>
            <a:pathLst>
              <a:path w="246379" h="819150">
                <a:moveTo>
                  <a:pt x="246125" y="819150"/>
                </a:moveTo>
                <a:lnTo>
                  <a:pt x="246125" y="323850"/>
                </a:lnTo>
                <a:lnTo>
                  <a:pt x="121919" y="0"/>
                </a:lnTo>
                <a:lnTo>
                  <a:pt x="0" y="304800"/>
                </a:lnTo>
                <a:lnTo>
                  <a:pt x="246125" y="819150"/>
                </a:lnTo>
                <a:close/>
              </a:path>
            </a:pathLst>
          </a:custGeom>
          <a:solidFill>
            <a:srgbClr val="00008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8107680" y="0"/>
            <a:ext cx="909066" cy="1654301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8590026" y="0"/>
            <a:ext cx="541020" cy="1263395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9045702" y="1036319"/>
            <a:ext cx="95250" cy="494030"/>
          </a:xfrm>
          <a:custGeom>
            <a:avLst/>
            <a:gdLst/>
            <a:ahLst/>
            <a:cxnLst/>
            <a:rect l="l" t="t" r="r" b="b"/>
            <a:pathLst>
              <a:path w="95250" h="494030">
                <a:moveTo>
                  <a:pt x="95250" y="493775"/>
                </a:moveTo>
                <a:lnTo>
                  <a:pt x="95249" y="9905"/>
                </a:lnTo>
                <a:lnTo>
                  <a:pt x="85343" y="0"/>
                </a:lnTo>
                <a:lnTo>
                  <a:pt x="0" y="227837"/>
                </a:lnTo>
                <a:lnTo>
                  <a:pt x="95250" y="493775"/>
                </a:lnTo>
                <a:close/>
              </a:path>
            </a:pathLst>
          </a:custGeom>
          <a:solidFill>
            <a:srgbClr val="00008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3047" y="2541270"/>
            <a:ext cx="9131046" cy="2959607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3047" y="3416046"/>
            <a:ext cx="9131046" cy="2122931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3047" y="5043678"/>
            <a:ext cx="9131046" cy="656843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2058923" y="0"/>
            <a:ext cx="7075170" cy="5043677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5272278" y="0"/>
            <a:ext cx="3861816" cy="4149851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6270497" y="0"/>
            <a:ext cx="2863596" cy="3911345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7174230" y="0"/>
            <a:ext cx="1959864" cy="3292601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7451597" y="0"/>
            <a:ext cx="1682496" cy="3073145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7907273" y="0"/>
            <a:ext cx="1226820" cy="2360675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0" y="2590800"/>
            <a:ext cx="5826252" cy="2084069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5788152" y="4437126"/>
            <a:ext cx="3352800" cy="1103376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1752600" y="1981200"/>
            <a:ext cx="5943600" cy="3970020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 txBox="1">
            <a:spLocks noGrp="1"/>
          </p:cNvSpPr>
          <p:nvPr>
            <p:ph type="title"/>
          </p:nvPr>
        </p:nvSpPr>
        <p:spPr>
          <a:xfrm>
            <a:off x="1888489" y="709676"/>
            <a:ext cx="498538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5" dirty="0">
                <a:latin typeface="Arial"/>
                <a:cs typeface="Arial"/>
              </a:rPr>
              <a:t>LIQUEFACTIVE NECROSIS</a:t>
            </a:r>
            <a:r>
              <a:rPr sz="2400" b="1" spc="-65" dirty="0">
                <a:latin typeface="Arial"/>
                <a:cs typeface="Arial"/>
              </a:rPr>
              <a:t> </a:t>
            </a:r>
            <a:r>
              <a:rPr sz="2400" b="1" spc="-10" dirty="0">
                <a:latin typeface="Arial"/>
                <a:cs typeface="Arial"/>
              </a:rPr>
              <a:t>BRAIN</a:t>
            </a:r>
            <a:endParaRPr sz="2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6304026"/>
            <a:ext cx="5745480" cy="5524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329177" y="6418326"/>
            <a:ext cx="3990975" cy="438150"/>
          </a:xfrm>
          <a:custGeom>
            <a:avLst/>
            <a:gdLst/>
            <a:ahLst/>
            <a:cxnLst/>
            <a:rect l="l" t="t" r="r" b="b"/>
            <a:pathLst>
              <a:path w="3990975" h="438150">
                <a:moveTo>
                  <a:pt x="3990593" y="323850"/>
                </a:moveTo>
                <a:lnTo>
                  <a:pt x="3582924" y="0"/>
                </a:lnTo>
                <a:lnTo>
                  <a:pt x="0" y="438150"/>
                </a:lnTo>
                <a:lnTo>
                  <a:pt x="3459479" y="438150"/>
                </a:lnTo>
                <a:lnTo>
                  <a:pt x="3990593" y="323850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912102" y="6141720"/>
            <a:ext cx="2228850" cy="60045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7984997" y="5002529"/>
            <a:ext cx="1156335" cy="381000"/>
          </a:xfrm>
          <a:custGeom>
            <a:avLst/>
            <a:gdLst/>
            <a:ahLst/>
            <a:cxnLst/>
            <a:rect l="l" t="t" r="r" b="b"/>
            <a:pathLst>
              <a:path w="1156334" h="381000">
                <a:moveTo>
                  <a:pt x="1155953" y="381000"/>
                </a:moveTo>
                <a:lnTo>
                  <a:pt x="0" y="0"/>
                </a:lnTo>
                <a:lnTo>
                  <a:pt x="0" y="9144"/>
                </a:lnTo>
                <a:lnTo>
                  <a:pt x="1155953" y="381000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0" y="2359151"/>
            <a:ext cx="7984998" cy="265252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7984997" y="4840223"/>
            <a:ext cx="1155953" cy="50520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0" y="1453896"/>
            <a:ext cx="7984998" cy="347243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641597" y="0"/>
            <a:ext cx="5014722" cy="432587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8628126" y="4289297"/>
            <a:ext cx="512825" cy="47472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8694419" y="4108703"/>
            <a:ext cx="447040" cy="532130"/>
          </a:xfrm>
          <a:custGeom>
            <a:avLst/>
            <a:gdLst/>
            <a:ahLst/>
            <a:cxnLst/>
            <a:rect l="l" t="t" r="r" b="b"/>
            <a:pathLst>
              <a:path w="447040" h="532129">
                <a:moveTo>
                  <a:pt x="446531" y="531876"/>
                </a:moveTo>
                <a:lnTo>
                  <a:pt x="446531" y="274319"/>
                </a:lnTo>
                <a:lnTo>
                  <a:pt x="152399" y="0"/>
                </a:lnTo>
                <a:lnTo>
                  <a:pt x="0" y="142494"/>
                </a:lnTo>
                <a:lnTo>
                  <a:pt x="446531" y="531876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3895344" y="0"/>
            <a:ext cx="4951475" cy="4251197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940046" y="0"/>
            <a:ext cx="3991355" cy="4022597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5537453" y="0"/>
            <a:ext cx="3489198" cy="3937253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9007602" y="3927347"/>
            <a:ext cx="133350" cy="152400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8894826" y="1349501"/>
            <a:ext cx="246379" cy="819150"/>
          </a:xfrm>
          <a:custGeom>
            <a:avLst/>
            <a:gdLst/>
            <a:ahLst/>
            <a:cxnLst/>
            <a:rect l="l" t="t" r="r" b="b"/>
            <a:pathLst>
              <a:path w="246379" h="819150">
                <a:moveTo>
                  <a:pt x="246125" y="819150"/>
                </a:moveTo>
                <a:lnTo>
                  <a:pt x="246125" y="323850"/>
                </a:lnTo>
                <a:lnTo>
                  <a:pt x="121919" y="0"/>
                </a:lnTo>
                <a:lnTo>
                  <a:pt x="0" y="304800"/>
                </a:lnTo>
                <a:lnTo>
                  <a:pt x="246125" y="819150"/>
                </a:lnTo>
                <a:close/>
              </a:path>
            </a:pathLst>
          </a:custGeom>
          <a:solidFill>
            <a:srgbClr val="00008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8107680" y="0"/>
            <a:ext cx="909066" cy="1654301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8590026" y="0"/>
            <a:ext cx="541020" cy="1263395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9045702" y="1036319"/>
            <a:ext cx="95250" cy="494030"/>
          </a:xfrm>
          <a:custGeom>
            <a:avLst/>
            <a:gdLst/>
            <a:ahLst/>
            <a:cxnLst/>
            <a:rect l="l" t="t" r="r" b="b"/>
            <a:pathLst>
              <a:path w="95250" h="494030">
                <a:moveTo>
                  <a:pt x="95250" y="493775"/>
                </a:moveTo>
                <a:lnTo>
                  <a:pt x="95249" y="9905"/>
                </a:lnTo>
                <a:lnTo>
                  <a:pt x="85343" y="0"/>
                </a:lnTo>
                <a:lnTo>
                  <a:pt x="0" y="227837"/>
                </a:lnTo>
                <a:lnTo>
                  <a:pt x="95250" y="493775"/>
                </a:lnTo>
                <a:close/>
              </a:path>
            </a:pathLst>
          </a:custGeom>
          <a:solidFill>
            <a:srgbClr val="00008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3047" y="2541270"/>
            <a:ext cx="9131046" cy="2959607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3047" y="3416046"/>
            <a:ext cx="9131046" cy="2122931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3047" y="5043678"/>
            <a:ext cx="9131046" cy="656843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2058923" y="0"/>
            <a:ext cx="7075170" cy="5043677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5272278" y="0"/>
            <a:ext cx="3861816" cy="4149851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6270497" y="0"/>
            <a:ext cx="2863596" cy="3911345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7174230" y="0"/>
            <a:ext cx="1959864" cy="3292601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7451597" y="0"/>
            <a:ext cx="1682496" cy="3073145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7907273" y="0"/>
            <a:ext cx="1226820" cy="2360675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0" y="2590800"/>
            <a:ext cx="5826252" cy="2084069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5788152" y="4437126"/>
            <a:ext cx="3352800" cy="1103376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5029200" y="1371600"/>
            <a:ext cx="3962399" cy="4267200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 txBox="1"/>
          <p:nvPr/>
        </p:nvSpPr>
        <p:spPr>
          <a:xfrm>
            <a:off x="4661408" y="557276"/>
            <a:ext cx="393636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5" dirty="0">
                <a:solidFill>
                  <a:srgbClr val="FFFFFF"/>
                </a:solidFill>
                <a:latin typeface="Arial"/>
                <a:cs typeface="Arial"/>
              </a:rPr>
              <a:t>LIQUEFACTIVE</a:t>
            </a:r>
            <a:r>
              <a:rPr sz="2400" b="1" spc="-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FFFFFF"/>
                </a:solidFill>
                <a:latin typeface="Arial"/>
                <a:cs typeface="Arial"/>
              </a:rPr>
              <a:t>NECROSIS</a:t>
            </a:r>
            <a:endParaRPr sz="2400">
              <a:latin typeface="Arial"/>
              <a:cs typeface="Arial"/>
            </a:endParaRPr>
          </a:p>
        </p:txBody>
      </p:sp>
      <p:sp>
        <p:nvSpPr>
          <p:cNvPr id="33" name="object 33"/>
          <p:cNvSpPr txBox="1">
            <a:spLocks noGrp="1"/>
          </p:cNvSpPr>
          <p:nvPr>
            <p:ph type="title"/>
          </p:nvPr>
        </p:nvSpPr>
        <p:spPr>
          <a:xfrm>
            <a:off x="308102" y="555751"/>
            <a:ext cx="3119120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200" spc="-5" dirty="0"/>
              <a:t>NORMAL</a:t>
            </a:r>
            <a:r>
              <a:rPr sz="3200" spc="-55" dirty="0"/>
              <a:t> </a:t>
            </a:r>
            <a:r>
              <a:rPr sz="3200" spc="-5" dirty="0"/>
              <a:t>BRAIN</a:t>
            </a:r>
            <a:endParaRPr sz="3200"/>
          </a:p>
        </p:txBody>
      </p:sp>
      <p:sp>
        <p:nvSpPr>
          <p:cNvPr id="34" name="object 34"/>
          <p:cNvSpPr/>
          <p:nvPr/>
        </p:nvSpPr>
        <p:spPr>
          <a:xfrm>
            <a:off x="228600" y="1371600"/>
            <a:ext cx="4343400" cy="4267200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6304026"/>
            <a:ext cx="5745480" cy="5524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329177" y="6418326"/>
            <a:ext cx="3990975" cy="438150"/>
          </a:xfrm>
          <a:custGeom>
            <a:avLst/>
            <a:gdLst/>
            <a:ahLst/>
            <a:cxnLst/>
            <a:rect l="l" t="t" r="r" b="b"/>
            <a:pathLst>
              <a:path w="3990975" h="438150">
                <a:moveTo>
                  <a:pt x="3990593" y="323850"/>
                </a:moveTo>
                <a:lnTo>
                  <a:pt x="3582924" y="0"/>
                </a:lnTo>
                <a:lnTo>
                  <a:pt x="0" y="438150"/>
                </a:lnTo>
                <a:lnTo>
                  <a:pt x="3459479" y="438150"/>
                </a:lnTo>
                <a:lnTo>
                  <a:pt x="3990593" y="323850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912102" y="6141720"/>
            <a:ext cx="2228850" cy="60045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7984997" y="5002529"/>
            <a:ext cx="1156335" cy="381000"/>
          </a:xfrm>
          <a:custGeom>
            <a:avLst/>
            <a:gdLst/>
            <a:ahLst/>
            <a:cxnLst/>
            <a:rect l="l" t="t" r="r" b="b"/>
            <a:pathLst>
              <a:path w="1156334" h="381000">
                <a:moveTo>
                  <a:pt x="1155953" y="381000"/>
                </a:moveTo>
                <a:lnTo>
                  <a:pt x="0" y="0"/>
                </a:lnTo>
                <a:lnTo>
                  <a:pt x="0" y="9144"/>
                </a:lnTo>
                <a:lnTo>
                  <a:pt x="1155953" y="381000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0" y="2359151"/>
            <a:ext cx="7984998" cy="265252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7984997" y="4840223"/>
            <a:ext cx="1155953" cy="50520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0" y="1453896"/>
            <a:ext cx="7984998" cy="347243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641597" y="0"/>
            <a:ext cx="5014722" cy="432587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8628126" y="4289297"/>
            <a:ext cx="512825" cy="47472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8694419" y="4108703"/>
            <a:ext cx="447040" cy="532130"/>
          </a:xfrm>
          <a:custGeom>
            <a:avLst/>
            <a:gdLst/>
            <a:ahLst/>
            <a:cxnLst/>
            <a:rect l="l" t="t" r="r" b="b"/>
            <a:pathLst>
              <a:path w="447040" h="532129">
                <a:moveTo>
                  <a:pt x="446531" y="531876"/>
                </a:moveTo>
                <a:lnTo>
                  <a:pt x="446531" y="274319"/>
                </a:lnTo>
                <a:lnTo>
                  <a:pt x="152399" y="0"/>
                </a:lnTo>
                <a:lnTo>
                  <a:pt x="0" y="142494"/>
                </a:lnTo>
                <a:lnTo>
                  <a:pt x="446531" y="531876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3895344" y="0"/>
            <a:ext cx="4951475" cy="4251197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940046" y="0"/>
            <a:ext cx="3991355" cy="4022597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5537453" y="0"/>
            <a:ext cx="3489198" cy="3937253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9007602" y="3927347"/>
            <a:ext cx="133350" cy="152400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8894826" y="1349501"/>
            <a:ext cx="246379" cy="819150"/>
          </a:xfrm>
          <a:custGeom>
            <a:avLst/>
            <a:gdLst/>
            <a:ahLst/>
            <a:cxnLst/>
            <a:rect l="l" t="t" r="r" b="b"/>
            <a:pathLst>
              <a:path w="246379" h="819150">
                <a:moveTo>
                  <a:pt x="246125" y="819150"/>
                </a:moveTo>
                <a:lnTo>
                  <a:pt x="246125" y="323850"/>
                </a:lnTo>
                <a:lnTo>
                  <a:pt x="121919" y="0"/>
                </a:lnTo>
                <a:lnTo>
                  <a:pt x="0" y="304800"/>
                </a:lnTo>
                <a:lnTo>
                  <a:pt x="246125" y="819150"/>
                </a:lnTo>
                <a:close/>
              </a:path>
            </a:pathLst>
          </a:custGeom>
          <a:solidFill>
            <a:srgbClr val="00008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8107680" y="0"/>
            <a:ext cx="909066" cy="1654301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8590026" y="0"/>
            <a:ext cx="541020" cy="1263395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9045702" y="1036319"/>
            <a:ext cx="95250" cy="494030"/>
          </a:xfrm>
          <a:custGeom>
            <a:avLst/>
            <a:gdLst/>
            <a:ahLst/>
            <a:cxnLst/>
            <a:rect l="l" t="t" r="r" b="b"/>
            <a:pathLst>
              <a:path w="95250" h="494030">
                <a:moveTo>
                  <a:pt x="95250" y="493775"/>
                </a:moveTo>
                <a:lnTo>
                  <a:pt x="95249" y="9905"/>
                </a:lnTo>
                <a:lnTo>
                  <a:pt x="85343" y="0"/>
                </a:lnTo>
                <a:lnTo>
                  <a:pt x="0" y="227837"/>
                </a:lnTo>
                <a:lnTo>
                  <a:pt x="95250" y="493775"/>
                </a:lnTo>
                <a:close/>
              </a:path>
            </a:pathLst>
          </a:custGeom>
          <a:solidFill>
            <a:srgbClr val="00008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3047" y="2541270"/>
            <a:ext cx="9131046" cy="2959607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3047" y="3416046"/>
            <a:ext cx="9131046" cy="2122931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3047" y="5043678"/>
            <a:ext cx="9131046" cy="656843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2058923" y="0"/>
            <a:ext cx="7075170" cy="5043677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5272278" y="0"/>
            <a:ext cx="3861816" cy="4149851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6270497" y="0"/>
            <a:ext cx="2863596" cy="3911345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7174230" y="0"/>
            <a:ext cx="1959864" cy="3292601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7451597" y="0"/>
            <a:ext cx="1682496" cy="3073145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7907273" y="0"/>
            <a:ext cx="1226820" cy="2360675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0" y="2590800"/>
            <a:ext cx="5826252" cy="2084069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5788152" y="4437126"/>
            <a:ext cx="3352800" cy="1103376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609600" y="1600200"/>
            <a:ext cx="7772400" cy="4800600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 txBox="1">
            <a:spLocks noGrp="1"/>
          </p:cNvSpPr>
          <p:nvPr>
            <p:ph type="title"/>
          </p:nvPr>
        </p:nvSpPr>
        <p:spPr>
          <a:xfrm>
            <a:off x="913891" y="553465"/>
            <a:ext cx="7468234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1" dirty="0">
                <a:latin typeface="Arial"/>
                <a:cs typeface="Arial"/>
              </a:rPr>
              <a:t>LIQUEFACTIVE NECROSIS</a:t>
            </a:r>
            <a:r>
              <a:rPr sz="3600" b="1" spc="-80" dirty="0">
                <a:latin typeface="Arial"/>
                <a:cs typeface="Arial"/>
              </a:rPr>
              <a:t> </a:t>
            </a:r>
            <a:r>
              <a:rPr sz="3600" b="1" spc="-5" dirty="0">
                <a:latin typeface="Arial"/>
                <a:cs typeface="Arial"/>
              </a:rPr>
              <a:t>BRAIN</a:t>
            </a:r>
            <a:endParaRPr sz="36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6304026"/>
            <a:ext cx="5745480" cy="5524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329177" y="6418326"/>
            <a:ext cx="3990975" cy="438150"/>
          </a:xfrm>
          <a:custGeom>
            <a:avLst/>
            <a:gdLst/>
            <a:ahLst/>
            <a:cxnLst/>
            <a:rect l="l" t="t" r="r" b="b"/>
            <a:pathLst>
              <a:path w="3990975" h="438150">
                <a:moveTo>
                  <a:pt x="3990593" y="323850"/>
                </a:moveTo>
                <a:lnTo>
                  <a:pt x="3582924" y="0"/>
                </a:lnTo>
                <a:lnTo>
                  <a:pt x="0" y="438150"/>
                </a:lnTo>
                <a:lnTo>
                  <a:pt x="3459479" y="438150"/>
                </a:lnTo>
                <a:lnTo>
                  <a:pt x="3990593" y="323850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912102" y="6141720"/>
            <a:ext cx="2228850" cy="60045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7984997" y="5002529"/>
            <a:ext cx="1156335" cy="381000"/>
          </a:xfrm>
          <a:custGeom>
            <a:avLst/>
            <a:gdLst/>
            <a:ahLst/>
            <a:cxnLst/>
            <a:rect l="l" t="t" r="r" b="b"/>
            <a:pathLst>
              <a:path w="1156334" h="381000">
                <a:moveTo>
                  <a:pt x="1155953" y="381000"/>
                </a:moveTo>
                <a:lnTo>
                  <a:pt x="0" y="0"/>
                </a:lnTo>
                <a:lnTo>
                  <a:pt x="0" y="9144"/>
                </a:lnTo>
                <a:lnTo>
                  <a:pt x="1155953" y="381000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0" y="2359151"/>
            <a:ext cx="7984998" cy="265252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7984997" y="4840223"/>
            <a:ext cx="1155953" cy="50520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0" y="1453896"/>
            <a:ext cx="7984998" cy="347243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641597" y="0"/>
            <a:ext cx="5014722" cy="432587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8628126" y="4289297"/>
            <a:ext cx="512825" cy="47472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8694419" y="4108703"/>
            <a:ext cx="447040" cy="532130"/>
          </a:xfrm>
          <a:custGeom>
            <a:avLst/>
            <a:gdLst/>
            <a:ahLst/>
            <a:cxnLst/>
            <a:rect l="l" t="t" r="r" b="b"/>
            <a:pathLst>
              <a:path w="447040" h="532129">
                <a:moveTo>
                  <a:pt x="446531" y="531876"/>
                </a:moveTo>
                <a:lnTo>
                  <a:pt x="446531" y="274319"/>
                </a:lnTo>
                <a:lnTo>
                  <a:pt x="152399" y="0"/>
                </a:lnTo>
                <a:lnTo>
                  <a:pt x="0" y="142494"/>
                </a:lnTo>
                <a:lnTo>
                  <a:pt x="446531" y="531876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3895344" y="0"/>
            <a:ext cx="4951475" cy="4251197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940046" y="0"/>
            <a:ext cx="3991355" cy="4022597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5537453" y="0"/>
            <a:ext cx="3489198" cy="3937253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9007602" y="3927347"/>
            <a:ext cx="133350" cy="152400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8894826" y="1349501"/>
            <a:ext cx="246379" cy="819150"/>
          </a:xfrm>
          <a:custGeom>
            <a:avLst/>
            <a:gdLst/>
            <a:ahLst/>
            <a:cxnLst/>
            <a:rect l="l" t="t" r="r" b="b"/>
            <a:pathLst>
              <a:path w="246379" h="819150">
                <a:moveTo>
                  <a:pt x="246125" y="819150"/>
                </a:moveTo>
                <a:lnTo>
                  <a:pt x="246125" y="323850"/>
                </a:lnTo>
                <a:lnTo>
                  <a:pt x="121919" y="0"/>
                </a:lnTo>
                <a:lnTo>
                  <a:pt x="0" y="304800"/>
                </a:lnTo>
                <a:lnTo>
                  <a:pt x="246125" y="819150"/>
                </a:lnTo>
                <a:close/>
              </a:path>
            </a:pathLst>
          </a:custGeom>
          <a:solidFill>
            <a:srgbClr val="00008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8107680" y="0"/>
            <a:ext cx="909066" cy="1654301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8590026" y="0"/>
            <a:ext cx="541020" cy="1263395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9045702" y="1036319"/>
            <a:ext cx="95250" cy="494030"/>
          </a:xfrm>
          <a:custGeom>
            <a:avLst/>
            <a:gdLst/>
            <a:ahLst/>
            <a:cxnLst/>
            <a:rect l="l" t="t" r="r" b="b"/>
            <a:pathLst>
              <a:path w="95250" h="494030">
                <a:moveTo>
                  <a:pt x="95250" y="493775"/>
                </a:moveTo>
                <a:lnTo>
                  <a:pt x="95249" y="9905"/>
                </a:lnTo>
                <a:lnTo>
                  <a:pt x="85343" y="0"/>
                </a:lnTo>
                <a:lnTo>
                  <a:pt x="0" y="227837"/>
                </a:lnTo>
                <a:lnTo>
                  <a:pt x="95250" y="493775"/>
                </a:lnTo>
                <a:close/>
              </a:path>
            </a:pathLst>
          </a:custGeom>
          <a:solidFill>
            <a:srgbClr val="00008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3047" y="2541270"/>
            <a:ext cx="9131046" cy="2959607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3047" y="3416046"/>
            <a:ext cx="9131046" cy="2122931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3047" y="5043678"/>
            <a:ext cx="9131046" cy="656843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2058923" y="0"/>
            <a:ext cx="7075170" cy="5043677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5272278" y="0"/>
            <a:ext cx="3861816" cy="4149851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6270497" y="0"/>
            <a:ext cx="2863596" cy="3911345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7174230" y="0"/>
            <a:ext cx="1959864" cy="3292601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7451597" y="0"/>
            <a:ext cx="1682496" cy="3073145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7907273" y="0"/>
            <a:ext cx="1226820" cy="2360675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0" y="2590800"/>
            <a:ext cx="5826252" cy="2084069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5788152" y="4437126"/>
            <a:ext cx="3352800" cy="1103376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 txBox="1"/>
          <p:nvPr/>
        </p:nvSpPr>
        <p:spPr>
          <a:xfrm>
            <a:off x="972525" y="1198839"/>
            <a:ext cx="7200900" cy="6959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400" spc="-5" dirty="0">
                <a:solidFill>
                  <a:srgbClr val="FFFFFF"/>
                </a:solidFill>
                <a:latin typeface="Arial"/>
                <a:cs typeface="Arial"/>
              </a:rPr>
              <a:t>DEFINITION OF</a:t>
            </a:r>
            <a:r>
              <a:rPr sz="44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400" spc="-5" dirty="0">
                <a:solidFill>
                  <a:srgbClr val="FFFFFF"/>
                </a:solidFill>
                <a:latin typeface="Arial"/>
                <a:cs typeface="Arial"/>
              </a:rPr>
              <a:t>NECROSIS</a:t>
            </a:r>
            <a:endParaRPr sz="4400"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460501" y="2837942"/>
            <a:ext cx="7741284" cy="1854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4000" dirty="0">
                <a:solidFill>
                  <a:srgbClr val="FFFFFF"/>
                </a:solidFill>
                <a:latin typeface="Arial"/>
                <a:cs typeface="Arial"/>
              </a:rPr>
              <a:t>Spectrum of morphologic</a:t>
            </a:r>
            <a:r>
              <a:rPr sz="4000" spc="-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000" dirty="0">
                <a:solidFill>
                  <a:srgbClr val="FFFFFF"/>
                </a:solidFill>
                <a:latin typeface="Arial"/>
                <a:cs typeface="Arial"/>
              </a:rPr>
              <a:t>changes  </a:t>
            </a:r>
            <a:r>
              <a:rPr sz="4000" spc="-5" dirty="0">
                <a:solidFill>
                  <a:srgbClr val="FFFFFF"/>
                </a:solidFill>
                <a:latin typeface="Arial"/>
                <a:cs typeface="Arial"/>
              </a:rPr>
              <a:t>that follows cell death in living  </a:t>
            </a:r>
            <a:r>
              <a:rPr sz="4000" dirty="0">
                <a:solidFill>
                  <a:srgbClr val="FFFFFF"/>
                </a:solidFill>
                <a:latin typeface="Arial"/>
                <a:cs typeface="Arial"/>
              </a:rPr>
              <a:t>tissues.</a:t>
            </a:r>
            <a:endParaRPr sz="4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6304026"/>
            <a:ext cx="5745480" cy="5524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329177" y="6418326"/>
            <a:ext cx="3990975" cy="438150"/>
          </a:xfrm>
          <a:custGeom>
            <a:avLst/>
            <a:gdLst/>
            <a:ahLst/>
            <a:cxnLst/>
            <a:rect l="l" t="t" r="r" b="b"/>
            <a:pathLst>
              <a:path w="3990975" h="438150">
                <a:moveTo>
                  <a:pt x="3990593" y="323850"/>
                </a:moveTo>
                <a:lnTo>
                  <a:pt x="3582924" y="0"/>
                </a:lnTo>
                <a:lnTo>
                  <a:pt x="0" y="438150"/>
                </a:lnTo>
                <a:lnTo>
                  <a:pt x="3459479" y="438150"/>
                </a:lnTo>
                <a:lnTo>
                  <a:pt x="3990593" y="323850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912102" y="6141720"/>
            <a:ext cx="2228850" cy="60045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7984997" y="5002529"/>
            <a:ext cx="1156335" cy="381000"/>
          </a:xfrm>
          <a:custGeom>
            <a:avLst/>
            <a:gdLst/>
            <a:ahLst/>
            <a:cxnLst/>
            <a:rect l="l" t="t" r="r" b="b"/>
            <a:pathLst>
              <a:path w="1156334" h="381000">
                <a:moveTo>
                  <a:pt x="1155953" y="381000"/>
                </a:moveTo>
                <a:lnTo>
                  <a:pt x="0" y="0"/>
                </a:lnTo>
                <a:lnTo>
                  <a:pt x="0" y="9144"/>
                </a:lnTo>
                <a:lnTo>
                  <a:pt x="1155953" y="381000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0" y="2359151"/>
            <a:ext cx="7984998" cy="265252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7984997" y="4840223"/>
            <a:ext cx="1155953" cy="50520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0" y="1453896"/>
            <a:ext cx="7984998" cy="347243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641597" y="0"/>
            <a:ext cx="5014722" cy="432587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8628126" y="4289297"/>
            <a:ext cx="512825" cy="47472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8694419" y="4108703"/>
            <a:ext cx="447040" cy="532130"/>
          </a:xfrm>
          <a:custGeom>
            <a:avLst/>
            <a:gdLst/>
            <a:ahLst/>
            <a:cxnLst/>
            <a:rect l="l" t="t" r="r" b="b"/>
            <a:pathLst>
              <a:path w="447040" h="532129">
                <a:moveTo>
                  <a:pt x="446531" y="531876"/>
                </a:moveTo>
                <a:lnTo>
                  <a:pt x="446531" y="274319"/>
                </a:lnTo>
                <a:lnTo>
                  <a:pt x="152399" y="0"/>
                </a:lnTo>
                <a:lnTo>
                  <a:pt x="0" y="142494"/>
                </a:lnTo>
                <a:lnTo>
                  <a:pt x="446531" y="531876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3895344" y="0"/>
            <a:ext cx="4951475" cy="4251197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940046" y="0"/>
            <a:ext cx="3991355" cy="4022597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5537453" y="0"/>
            <a:ext cx="3489198" cy="3937253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9007602" y="3927347"/>
            <a:ext cx="133350" cy="152400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8894826" y="1349501"/>
            <a:ext cx="246379" cy="819150"/>
          </a:xfrm>
          <a:custGeom>
            <a:avLst/>
            <a:gdLst/>
            <a:ahLst/>
            <a:cxnLst/>
            <a:rect l="l" t="t" r="r" b="b"/>
            <a:pathLst>
              <a:path w="246379" h="819150">
                <a:moveTo>
                  <a:pt x="246125" y="819150"/>
                </a:moveTo>
                <a:lnTo>
                  <a:pt x="246125" y="323850"/>
                </a:lnTo>
                <a:lnTo>
                  <a:pt x="121919" y="0"/>
                </a:lnTo>
                <a:lnTo>
                  <a:pt x="0" y="304800"/>
                </a:lnTo>
                <a:lnTo>
                  <a:pt x="246125" y="819150"/>
                </a:lnTo>
                <a:close/>
              </a:path>
            </a:pathLst>
          </a:custGeom>
          <a:solidFill>
            <a:srgbClr val="00008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8107680" y="0"/>
            <a:ext cx="909066" cy="1654301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8590026" y="0"/>
            <a:ext cx="541020" cy="1263395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9045702" y="1036319"/>
            <a:ext cx="95250" cy="494030"/>
          </a:xfrm>
          <a:custGeom>
            <a:avLst/>
            <a:gdLst/>
            <a:ahLst/>
            <a:cxnLst/>
            <a:rect l="l" t="t" r="r" b="b"/>
            <a:pathLst>
              <a:path w="95250" h="494030">
                <a:moveTo>
                  <a:pt x="95250" y="493775"/>
                </a:moveTo>
                <a:lnTo>
                  <a:pt x="95249" y="9905"/>
                </a:lnTo>
                <a:lnTo>
                  <a:pt x="85343" y="0"/>
                </a:lnTo>
                <a:lnTo>
                  <a:pt x="0" y="227837"/>
                </a:lnTo>
                <a:lnTo>
                  <a:pt x="95250" y="493775"/>
                </a:lnTo>
                <a:close/>
              </a:path>
            </a:pathLst>
          </a:custGeom>
          <a:solidFill>
            <a:srgbClr val="00008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3047" y="2541270"/>
            <a:ext cx="9131046" cy="2959607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3047" y="3416046"/>
            <a:ext cx="9131046" cy="2122931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3047" y="5043678"/>
            <a:ext cx="9131046" cy="656843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2058923" y="0"/>
            <a:ext cx="7075170" cy="5043677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5272278" y="0"/>
            <a:ext cx="3861816" cy="4149851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6270497" y="0"/>
            <a:ext cx="2863596" cy="3911345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7174230" y="0"/>
            <a:ext cx="1959864" cy="3292601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7451597" y="0"/>
            <a:ext cx="1682496" cy="3073145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7907273" y="0"/>
            <a:ext cx="1226820" cy="2360675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0" y="2590800"/>
            <a:ext cx="5826252" cy="2084069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5788152" y="4437126"/>
            <a:ext cx="3352800" cy="1103376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5" dirty="0"/>
              <a:t>GANGRENOUS</a:t>
            </a:r>
            <a:r>
              <a:rPr spc="-35" dirty="0"/>
              <a:t> </a:t>
            </a:r>
            <a:r>
              <a:rPr spc="-5" dirty="0"/>
              <a:t>NECROSIS</a:t>
            </a:r>
          </a:p>
        </p:txBody>
      </p:sp>
      <p:sp>
        <p:nvSpPr>
          <p:cNvPr id="32" name="object 32"/>
          <p:cNvSpPr/>
          <p:nvPr/>
        </p:nvSpPr>
        <p:spPr>
          <a:xfrm>
            <a:off x="582167" y="2566415"/>
            <a:ext cx="236220" cy="236220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582929" y="3249929"/>
            <a:ext cx="266700" cy="266700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582929" y="3996689"/>
            <a:ext cx="266700" cy="266700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 txBox="1"/>
          <p:nvPr/>
        </p:nvSpPr>
        <p:spPr>
          <a:xfrm>
            <a:off x="1006591" y="2181900"/>
            <a:ext cx="3261360" cy="22218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6034" marR="5080" indent="-13970" algn="just">
              <a:lnSpc>
                <a:spcPct val="120100"/>
              </a:lnSpc>
              <a:spcBef>
                <a:spcPts val="100"/>
              </a:spcBef>
            </a:pPr>
            <a:r>
              <a:rPr sz="4000" dirty="0">
                <a:solidFill>
                  <a:srgbClr val="FFFFFF"/>
                </a:solidFill>
                <a:latin typeface="Arial"/>
                <a:cs typeface="Arial"/>
              </a:rPr>
              <a:t>Wet gangrene  Dry gangrene  Gas</a:t>
            </a:r>
            <a:r>
              <a:rPr sz="4000" spc="-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000" dirty="0">
                <a:solidFill>
                  <a:srgbClr val="FFFFFF"/>
                </a:solidFill>
                <a:latin typeface="Arial"/>
                <a:cs typeface="Arial"/>
              </a:rPr>
              <a:t>gangrene</a:t>
            </a:r>
            <a:endParaRPr sz="4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6304026"/>
            <a:ext cx="5745480" cy="5524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329177" y="6418326"/>
            <a:ext cx="3990975" cy="438150"/>
          </a:xfrm>
          <a:custGeom>
            <a:avLst/>
            <a:gdLst/>
            <a:ahLst/>
            <a:cxnLst/>
            <a:rect l="l" t="t" r="r" b="b"/>
            <a:pathLst>
              <a:path w="3990975" h="438150">
                <a:moveTo>
                  <a:pt x="3990593" y="323850"/>
                </a:moveTo>
                <a:lnTo>
                  <a:pt x="3582924" y="0"/>
                </a:lnTo>
                <a:lnTo>
                  <a:pt x="0" y="438150"/>
                </a:lnTo>
                <a:lnTo>
                  <a:pt x="3459479" y="438150"/>
                </a:lnTo>
                <a:lnTo>
                  <a:pt x="3990593" y="323850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912102" y="6141720"/>
            <a:ext cx="2228850" cy="60045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7984997" y="5002529"/>
            <a:ext cx="1156335" cy="381000"/>
          </a:xfrm>
          <a:custGeom>
            <a:avLst/>
            <a:gdLst/>
            <a:ahLst/>
            <a:cxnLst/>
            <a:rect l="l" t="t" r="r" b="b"/>
            <a:pathLst>
              <a:path w="1156334" h="381000">
                <a:moveTo>
                  <a:pt x="1155953" y="381000"/>
                </a:moveTo>
                <a:lnTo>
                  <a:pt x="0" y="0"/>
                </a:lnTo>
                <a:lnTo>
                  <a:pt x="0" y="9144"/>
                </a:lnTo>
                <a:lnTo>
                  <a:pt x="1155953" y="381000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0" y="2359151"/>
            <a:ext cx="7984998" cy="265252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7984997" y="4840223"/>
            <a:ext cx="1155953" cy="50520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0" y="1453896"/>
            <a:ext cx="7984998" cy="347243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641597" y="0"/>
            <a:ext cx="5014722" cy="432587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8628126" y="4289297"/>
            <a:ext cx="512825" cy="47472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8694419" y="4108703"/>
            <a:ext cx="447040" cy="532130"/>
          </a:xfrm>
          <a:custGeom>
            <a:avLst/>
            <a:gdLst/>
            <a:ahLst/>
            <a:cxnLst/>
            <a:rect l="l" t="t" r="r" b="b"/>
            <a:pathLst>
              <a:path w="447040" h="532129">
                <a:moveTo>
                  <a:pt x="446531" y="531876"/>
                </a:moveTo>
                <a:lnTo>
                  <a:pt x="446531" y="274319"/>
                </a:lnTo>
                <a:lnTo>
                  <a:pt x="152399" y="0"/>
                </a:lnTo>
                <a:lnTo>
                  <a:pt x="0" y="142494"/>
                </a:lnTo>
                <a:lnTo>
                  <a:pt x="446531" y="531876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3895344" y="0"/>
            <a:ext cx="4951475" cy="4251197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940046" y="0"/>
            <a:ext cx="3991355" cy="4022597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5537453" y="0"/>
            <a:ext cx="3489198" cy="3937253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9007602" y="3927347"/>
            <a:ext cx="133350" cy="152400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8894826" y="1349501"/>
            <a:ext cx="246379" cy="819150"/>
          </a:xfrm>
          <a:custGeom>
            <a:avLst/>
            <a:gdLst/>
            <a:ahLst/>
            <a:cxnLst/>
            <a:rect l="l" t="t" r="r" b="b"/>
            <a:pathLst>
              <a:path w="246379" h="819150">
                <a:moveTo>
                  <a:pt x="246125" y="819150"/>
                </a:moveTo>
                <a:lnTo>
                  <a:pt x="246125" y="323850"/>
                </a:lnTo>
                <a:lnTo>
                  <a:pt x="121919" y="0"/>
                </a:lnTo>
                <a:lnTo>
                  <a:pt x="0" y="304800"/>
                </a:lnTo>
                <a:lnTo>
                  <a:pt x="246125" y="819150"/>
                </a:lnTo>
                <a:close/>
              </a:path>
            </a:pathLst>
          </a:custGeom>
          <a:solidFill>
            <a:srgbClr val="00008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8107680" y="0"/>
            <a:ext cx="909066" cy="1654301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8590026" y="0"/>
            <a:ext cx="541020" cy="1263395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9045702" y="1036319"/>
            <a:ext cx="95250" cy="494030"/>
          </a:xfrm>
          <a:custGeom>
            <a:avLst/>
            <a:gdLst/>
            <a:ahLst/>
            <a:cxnLst/>
            <a:rect l="l" t="t" r="r" b="b"/>
            <a:pathLst>
              <a:path w="95250" h="494030">
                <a:moveTo>
                  <a:pt x="95250" y="493775"/>
                </a:moveTo>
                <a:lnTo>
                  <a:pt x="95249" y="9905"/>
                </a:lnTo>
                <a:lnTo>
                  <a:pt x="85343" y="0"/>
                </a:lnTo>
                <a:lnTo>
                  <a:pt x="0" y="227837"/>
                </a:lnTo>
                <a:lnTo>
                  <a:pt x="95250" y="493775"/>
                </a:lnTo>
                <a:close/>
              </a:path>
            </a:pathLst>
          </a:custGeom>
          <a:solidFill>
            <a:srgbClr val="00008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3047" y="2541270"/>
            <a:ext cx="9131046" cy="2959607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3047" y="3416046"/>
            <a:ext cx="9131046" cy="2122931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3047" y="5043678"/>
            <a:ext cx="9131046" cy="656843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2058923" y="0"/>
            <a:ext cx="7075170" cy="5043677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5272278" y="0"/>
            <a:ext cx="3861816" cy="4149851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6270497" y="0"/>
            <a:ext cx="2863596" cy="3911345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7174230" y="0"/>
            <a:ext cx="1959864" cy="3292601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7451597" y="0"/>
            <a:ext cx="1682496" cy="3073145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7907273" y="0"/>
            <a:ext cx="1226820" cy="2360675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0" y="2590800"/>
            <a:ext cx="5826252" cy="2084069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5788152" y="4437126"/>
            <a:ext cx="3352800" cy="1103376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 txBox="1">
            <a:spLocks noGrp="1"/>
          </p:cNvSpPr>
          <p:nvPr>
            <p:ph type="title"/>
          </p:nvPr>
        </p:nvSpPr>
        <p:spPr>
          <a:xfrm>
            <a:off x="2260305" y="485607"/>
            <a:ext cx="4622800" cy="6959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400" spc="-5" dirty="0"/>
              <a:t>WET</a:t>
            </a:r>
            <a:r>
              <a:rPr sz="4400" spc="-55" dirty="0"/>
              <a:t> </a:t>
            </a:r>
            <a:r>
              <a:rPr sz="4400" spc="-5" dirty="0"/>
              <a:t>GANGRENE</a:t>
            </a:r>
            <a:endParaRPr sz="4400"/>
          </a:p>
        </p:txBody>
      </p:sp>
      <p:sp>
        <p:nvSpPr>
          <p:cNvPr id="32" name="object 32"/>
          <p:cNvSpPr/>
          <p:nvPr/>
        </p:nvSpPr>
        <p:spPr>
          <a:xfrm>
            <a:off x="588264" y="1804416"/>
            <a:ext cx="213360" cy="213360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588264" y="2871216"/>
            <a:ext cx="213360" cy="213360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588264" y="3468623"/>
            <a:ext cx="213360" cy="213360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 txBox="1"/>
          <p:nvPr/>
        </p:nvSpPr>
        <p:spPr>
          <a:xfrm>
            <a:off x="879714" y="1622663"/>
            <a:ext cx="7671434" cy="21691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112395">
              <a:lnSpc>
                <a:spcPct val="100000"/>
              </a:lnSpc>
              <a:spcBef>
                <a:spcPts val="95"/>
              </a:spcBef>
            </a:pPr>
            <a:r>
              <a:rPr sz="3200" spc="-10" dirty="0">
                <a:solidFill>
                  <a:srgbClr val="FFFFFF"/>
                </a:solidFill>
                <a:latin typeface="Arial"/>
                <a:cs typeface="Arial"/>
              </a:rPr>
              <a:t>Occurs </a:t>
            </a:r>
            <a:r>
              <a:rPr sz="3200" spc="-5" dirty="0">
                <a:solidFill>
                  <a:srgbClr val="FFFFFF"/>
                </a:solidFill>
                <a:latin typeface="Arial"/>
                <a:cs typeface="Arial"/>
              </a:rPr>
              <a:t>in </a:t>
            </a:r>
            <a:r>
              <a:rPr sz="3200" spc="-10" dirty="0">
                <a:solidFill>
                  <a:srgbClr val="FFFFFF"/>
                </a:solidFill>
                <a:latin typeface="Arial"/>
                <a:cs typeface="Arial"/>
              </a:rPr>
              <a:t>moist tissues </a:t>
            </a:r>
            <a:r>
              <a:rPr sz="3200" spc="-5" dirty="0">
                <a:solidFill>
                  <a:srgbClr val="FFFFFF"/>
                </a:solidFill>
                <a:latin typeface="Arial"/>
                <a:cs typeface="Arial"/>
              </a:rPr>
              <a:t>like </a:t>
            </a:r>
            <a:r>
              <a:rPr sz="3200" spc="-10" dirty="0">
                <a:solidFill>
                  <a:srgbClr val="FFFFFF"/>
                </a:solidFill>
                <a:latin typeface="Arial"/>
                <a:cs typeface="Arial"/>
              </a:rPr>
              <a:t>mouth, bowel,  lung, cervix</a:t>
            </a:r>
            <a:endParaRPr sz="3200">
              <a:latin typeface="Arial"/>
              <a:cs typeface="Arial"/>
            </a:endParaRPr>
          </a:p>
          <a:p>
            <a:pPr marL="12700" marR="5395595">
              <a:lnSpc>
                <a:spcPts val="4600"/>
              </a:lnSpc>
              <a:spcBef>
                <a:spcPts val="280"/>
              </a:spcBef>
            </a:pPr>
            <a:r>
              <a:rPr sz="3200" spc="-10" dirty="0">
                <a:solidFill>
                  <a:srgbClr val="FFFFFF"/>
                </a:solidFill>
                <a:latin typeface="Arial"/>
                <a:cs typeface="Arial"/>
              </a:rPr>
              <a:t>Diabetic foot  </a:t>
            </a:r>
            <a:r>
              <a:rPr sz="3200" spc="-5" dirty="0">
                <a:solidFill>
                  <a:srgbClr val="FFFFFF"/>
                </a:solidFill>
                <a:latin typeface="Arial"/>
                <a:cs typeface="Arial"/>
              </a:rPr>
              <a:t>Bed</a:t>
            </a:r>
            <a:r>
              <a:rPr sz="32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spc="-10" dirty="0">
                <a:solidFill>
                  <a:srgbClr val="FFFFFF"/>
                </a:solidFill>
                <a:latin typeface="Arial"/>
                <a:cs typeface="Arial"/>
              </a:rPr>
              <a:t>sores</a:t>
            </a:r>
            <a:endParaRPr sz="3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6304026"/>
            <a:ext cx="5745480" cy="5524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329177" y="6418326"/>
            <a:ext cx="3990975" cy="438150"/>
          </a:xfrm>
          <a:custGeom>
            <a:avLst/>
            <a:gdLst/>
            <a:ahLst/>
            <a:cxnLst/>
            <a:rect l="l" t="t" r="r" b="b"/>
            <a:pathLst>
              <a:path w="3990975" h="438150">
                <a:moveTo>
                  <a:pt x="3990593" y="323850"/>
                </a:moveTo>
                <a:lnTo>
                  <a:pt x="3582924" y="0"/>
                </a:lnTo>
                <a:lnTo>
                  <a:pt x="0" y="438150"/>
                </a:lnTo>
                <a:lnTo>
                  <a:pt x="3459479" y="438150"/>
                </a:lnTo>
                <a:lnTo>
                  <a:pt x="3990593" y="323850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912102" y="6141720"/>
            <a:ext cx="2228850" cy="60045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7984997" y="5002529"/>
            <a:ext cx="1156335" cy="381000"/>
          </a:xfrm>
          <a:custGeom>
            <a:avLst/>
            <a:gdLst/>
            <a:ahLst/>
            <a:cxnLst/>
            <a:rect l="l" t="t" r="r" b="b"/>
            <a:pathLst>
              <a:path w="1156334" h="381000">
                <a:moveTo>
                  <a:pt x="1155953" y="381000"/>
                </a:moveTo>
                <a:lnTo>
                  <a:pt x="0" y="0"/>
                </a:lnTo>
                <a:lnTo>
                  <a:pt x="0" y="9144"/>
                </a:lnTo>
                <a:lnTo>
                  <a:pt x="1155953" y="381000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0" y="2359151"/>
            <a:ext cx="7984998" cy="265252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7984997" y="4840223"/>
            <a:ext cx="1155953" cy="50520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0" y="1453896"/>
            <a:ext cx="7984998" cy="347243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641597" y="0"/>
            <a:ext cx="5014722" cy="432587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8628126" y="4289297"/>
            <a:ext cx="512825" cy="47472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8694419" y="4108703"/>
            <a:ext cx="447040" cy="532130"/>
          </a:xfrm>
          <a:custGeom>
            <a:avLst/>
            <a:gdLst/>
            <a:ahLst/>
            <a:cxnLst/>
            <a:rect l="l" t="t" r="r" b="b"/>
            <a:pathLst>
              <a:path w="447040" h="532129">
                <a:moveTo>
                  <a:pt x="446531" y="531876"/>
                </a:moveTo>
                <a:lnTo>
                  <a:pt x="446531" y="274319"/>
                </a:lnTo>
                <a:lnTo>
                  <a:pt x="152399" y="0"/>
                </a:lnTo>
                <a:lnTo>
                  <a:pt x="0" y="142494"/>
                </a:lnTo>
                <a:lnTo>
                  <a:pt x="446531" y="531876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3895344" y="0"/>
            <a:ext cx="4951475" cy="4251197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940046" y="0"/>
            <a:ext cx="3991355" cy="4022597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5537453" y="0"/>
            <a:ext cx="3489198" cy="3937253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9007602" y="3927347"/>
            <a:ext cx="133350" cy="152400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8894826" y="1349501"/>
            <a:ext cx="246379" cy="819150"/>
          </a:xfrm>
          <a:custGeom>
            <a:avLst/>
            <a:gdLst/>
            <a:ahLst/>
            <a:cxnLst/>
            <a:rect l="l" t="t" r="r" b="b"/>
            <a:pathLst>
              <a:path w="246379" h="819150">
                <a:moveTo>
                  <a:pt x="246125" y="819150"/>
                </a:moveTo>
                <a:lnTo>
                  <a:pt x="246125" y="323850"/>
                </a:lnTo>
                <a:lnTo>
                  <a:pt x="121919" y="0"/>
                </a:lnTo>
                <a:lnTo>
                  <a:pt x="0" y="304800"/>
                </a:lnTo>
                <a:lnTo>
                  <a:pt x="246125" y="819150"/>
                </a:lnTo>
                <a:close/>
              </a:path>
            </a:pathLst>
          </a:custGeom>
          <a:solidFill>
            <a:srgbClr val="00008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8107680" y="0"/>
            <a:ext cx="909066" cy="1654301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8590026" y="0"/>
            <a:ext cx="541020" cy="1263395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9045702" y="1036319"/>
            <a:ext cx="95250" cy="494030"/>
          </a:xfrm>
          <a:custGeom>
            <a:avLst/>
            <a:gdLst/>
            <a:ahLst/>
            <a:cxnLst/>
            <a:rect l="l" t="t" r="r" b="b"/>
            <a:pathLst>
              <a:path w="95250" h="494030">
                <a:moveTo>
                  <a:pt x="95250" y="493775"/>
                </a:moveTo>
                <a:lnTo>
                  <a:pt x="95249" y="9905"/>
                </a:lnTo>
                <a:lnTo>
                  <a:pt x="85343" y="0"/>
                </a:lnTo>
                <a:lnTo>
                  <a:pt x="0" y="227837"/>
                </a:lnTo>
                <a:lnTo>
                  <a:pt x="95250" y="493775"/>
                </a:lnTo>
                <a:close/>
              </a:path>
            </a:pathLst>
          </a:custGeom>
          <a:solidFill>
            <a:srgbClr val="00008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3047" y="2541270"/>
            <a:ext cx="9131046" cy="2959607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3047" y="3416046"/>
            <a:ext cx="9131046" cy="2122931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3047" y="5043678"/>
            <a:ext cx="9131046" cy="656843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2058923" y="0"/>
            <a:ext cx="7075170" cy="5043677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5272278" y="0"/>
            <a:ext cx="3861816" cy="4149851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6270497" y="0"/>
            <a:ext cx="2863596" cy="3911345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7174230" y="0"/>
            <a:ext cx="1959864" cy="3292601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7451597" y="0"/>
            <a:ext cx="1682496" cy="3073145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7907273" y="0"/>
            <a:ext cx="1226820" cy="2360675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0" y="2590800"/>
            <a:ext cx="5826252" cy="2084069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5788152" y="4437126"/>
            <a:ext cx="3352800" cy="1103376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533400" y="1600200"/>
            <a:ext cx="8077200" cy="4724400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 txBox="1">
            <a:spLocks noGrp="1"/>
          </p:cNvSpPr>
          <p:nvPr>
            <p:ph type="title"/>
          </p:nvPr>
        </p:nvSpPr>
        <p:spPr>
          <a:xfrm>
            <a:off x="1099819" y="399542"/>
            <a:ext cx="7020559" cy="6356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000" b="1" spc="-5" dirty="0">
                <a:latin typeface="Arial"/>
                <a:cs typeface="Arial"/>
              </a:rPr>
              <a:t>WET GANGRENE</a:t>
            </a:r>
            <a:r>
              <a:rPr sz="4000" b="1" spc="-65" dirty="0">
                <a:latin typeface="Arial"/>
                <a:cs typeface="Arial"/>
              </a:rPr>
              <a:t> </a:t>
            </a:r>
            <a:r>
              <a:rPr sz="4000" b="1" spc="-5" dirty="0">
                <a:latin typeface="Arial"/>
                <a:cs typeface="Arial"/>
              </a:rPr>
              <a:t>INTESTINE</a:t>
            </a:r>
            <a:endParaRPr sz="4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6304026"/>
            <a:ext cx="5745480" cy="5524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329177" y="6418326"/>
            <a:ext cx="3990975" cy="438150"/>
          </a:xfrm>
          <a:custGeom>
            <a:avLst/>
            <a:gdLst/>
            <a:ahLst/>
            <a:cxnLst/>
            <a:rect l="l" t="t" r="r" b="b"/>
            <a:pathLst>
              <a:path w="3990975" h="438150">
                <a:moveTo>
                  <a:pt x="3990593" y="323850"/>
                </a:moveTo>
                <a:lnTo>
                  <a:pt x="3582924" y="0"/>
                </a:lnTo>
                <a:lnTo>
                  <a:pt x="0" y="438150"/>
                </a:lnTo>
                <a:lnTo>
                  <a:pt x="3459479" y="438150"/>
                </a:lnTo>
                <a:lnTo>
                  <a:pt x="3990593" y="323850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912102" y="6141720"/>
            <a:ext cx="2228850" cy="60045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7984997" y="5002529"/>
            <a:ext cx="1156335" cy="381000"/>
          </a:xfrm>
          <a:custGeom>
            <a:avLst/>
            <a:gdLst/>
            <a:ahLst/>
            <a:cxnLst/>
            <a:rect l="l" t="t" r="r" b="b"/>
            <a:pathLst>
              <a:path w="1156334" h="381000">
                <a:moveTo>
                  <a:pt x="1155953" y="381000"/>
                </a:moveTo>
                <a:lnTo>
                  <a:pt x="0" y="0"/>
                </a:lnTo>
                <a:lnTo>
                  <a:pt x="0" y="9144"/>
                </a:lnTo>
                <a:lnTo>
                  <a:pt x="1155953" y="381000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0" y="2359151"/>
            <a:ext cx="7984998" cy="265252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7984997" y="4840223"/>
            <a:ext cx="1155953" cy="50520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0" y="1453896"/>
            <a:ext cx="7984998" cy="347243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641597" y="0"/>
            <a:ext cx="5014722" cy="432587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8628126" y="4289297"/>
            <a:ext cx="512825" cy="47472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8694419" y="4108703"/>
            <a:ext cx="447040" cy="532130"/>
          </a:xfrm>
          <a:custGeom>
            <a:avLst/>
            <a:gdLst/>
            <a:ahLst/>
            <a:cxnLst/>
            <a:rect l="l" t="t" r="r" b="b"/>
            <a:pathLst>
              <a:path w="447040" h="532129">
                <a:moveTo>
                  <a:pt x="446531" y="531876"/>
                </a:moveTo>
                <a:lnTo>
                  <a:pt x="446531" y="274319"/>
                </a:lnTo>
                <a:lnTo>
                  <a:pt x="152399" y="0"/>
                </a:lnTo>
                <a:lnTo>
                  <a:pt x="0" y="142494"/>
                </a:lnTo>
                <a:lnTo>
                  <a:pt x="446531" y="531876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3895344" y="0"/>
            <a:ext cx="4951475" cy="4251197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940046" y="0"/>
            <a:ext cx="3991355" cy="4022597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5537453" y="0"/>
            <a:ext cx="3489198" cy="3937253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9007602" y="3927347"/>
            <a:ext cx="133350" cy="152400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8894826" y="1349501"/>
            <a:ext cx="246379" cy="819150"/>
          </a:xfrm>
          <a:custGeom>
            <a:avLst/>
            <a:gdLst/>
            <a:ahLst/>
            <a:cxnLst/>
            <a:rect l="l" t="t" r="r" b="b"/>
            <a:pathLst>
              <a:path w="246379" h="819150">
                <a:moveTo>
                  <a:pt x="246125" y="819150"/>
                </a:moveTo>
                <a:lnTo>
                  <a:pt x="246125" y="323850"/>
                </a:lnTo>
                <a:lnTo>
                  <a:pt x="121919" y="0"/>
                </a:lnTo>
                <a:lnTo>
                  <a:pt x="0" y="304800"/>
                </a:lnTo>
                <a:lnTo>
                  <a:pt x="246125" y="819150"/>
                </a:lnTo>
                <a:close/>
              </a:path>
            </a:pathLst>
          </a:custGeom>
          <a:solidFill>
            <a:srgbClr val="00008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8107680" y="0"/>
            <a:ext cx="909066" cy="1654301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8590026" y="0"/>
            <a:ext cx="541020" cy="1263395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9045702" y="1036319"/>
            <a:ext cx="95250" cy="494030"/>
          </a:xfrm>
          <a:custGeom>
            <a:avLst/>
            <a:gdLst/>
            <a:ahLst/>
            <a:cxnLst/>
            <a:rect l="l" t="t" r="r" b="b"/>
            <a:pathLst>
              <a:path w="95250" h="494030">
                <a:moveTo>
                  <a:pt x="95250" y="493775"/>
                </a:moveTo>
                <a:lnTo>
                  <a:pt x="95249" y="9905"/>
                </a:lnTo>
                <a:lnTo>
                  <a:pt x="85343" y="0"/>
                </a:lnTo>
                <a:lnTo>
                  <a:pt x="0" y="227837"/>
                </a:lnTo>
                <a:lnTo>
                  <a:pt x="95250" y="493775"/>
                </a:lnTo>
                <a:close/>
              </a:path>
            </a:pathLst>
          </a:custGeom>
          <a:solidFill>
            <a:srgbClr val="00008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3047" y="2541270"/>
            <a:ext cx="9131046" cy="2959607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3047" y="3416046"/>
            <a:ext cx="9131046" cy="2122931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3047" y="5043678"/>
            <a:ext cx="9131046" cy="656843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2058923" y="0"/>
            <a:ext cx="7075170" cy="5043677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5272278" y="0"/>
            <a:ext cx="3861816" cy="4149851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6270497" y="0"/>
            <a:ext cx="2863596" cy="3911345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7174230" y="0"/>
            <a:ext cx="1959864" cy="3292601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7451597" y="0"/>
            <a:ext cx="1682496" cy="3073145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7907273" y="0"/>
            <a:ext cx="1226820" cy="2360675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0" y="2590800"/>
            <a:ext cx="5826252" cy="2084069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5788152" y="4437126"/>
            <a:ext cx="3352800" cy="1103376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838200" y="1676400"/>
            <a:ext cx="7772400" cy="4495800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 txBox="1">
            <a:spLocks noGrp="1"/>
          </p:cNvSpPr>
          <p:nvPr>
            <p:ph type="title"/>
          </p:nvPr>
        </p:nvSpPr>
        <p:spPr>
          <a:xfrm>
            <a:off x="2398267" y="398780"/>
            <a:ext cx="4652010" cy="6959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400" b="1" spc="-5" dirty="0">
                <a:latin typeface="Arial"/>
                <a:cs typeface="Arial"/>
              </a:rPr>
              <a:t>WET</a:t>
            </a:r>
            <a:r>
              <a:rPr sz="4400" b="1" spc="-60" dirty="0">
                <a:latin typeface="Arial"/>
                <a:cs typeface="Arial"/>
              </a:rPr>
              <a:t> </a:t>
            </a:r>
            <a:r>
              <a:rPr sz="4400" b="1" spc="-5" dirty="0">
                <a:latin typeface="Arial"/>
                <a:cs typeface="Arial"/>
              </a:rPr>
              <a:t>GANGRENE</a:t>
            </a:r>
            <a:endParaRPr sz="4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6304026"/>
            <a:ext cx="5745480" cy="5524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329177" y="6418326"/>
            <a:ext cx="3990975" cy="438150"/>
          </a:xfrm>
          <a:custGeom>
            <a:avLst/>
            <a:gdLst/>
            <a:ahLst/>
            <a:cxnLst/>
            <a:rect l="l" t="t" r="r" b="b"/>
            <a:pathLst>
              <a:path w="3990975" h="438150">
                <a:moveTo>
                  <a:pt x="3990593" y="323850"/>
                </a:moveTo>
                <a:lnTo>
                  <a:pt x="3582924" y="0"/>
                </a:lnTo>
                <a:lnTo>
                  <a:pt x="0" y="438150"/>
                </a:lnTo>
                <a:lnTo>
                  <a:pt x="3459479" y="438150"/>
                </a:lnTo>
                <a:lnTo>
                  <a:pt x="3990593" y="323850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912102" y="6141720"/>
            <a:ext cx="2228850" cy="60045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7984997" y="5002529"/>
            <a:ext cx="1156335" cy="381000"/>
          </a:xfrm>
          <a:custGeom>
            <a:avLst/>
            <a:gdLst/>
            <a:ahLst/>
            <a:cxnLst/>
            <a:rect l="l" t="t" r="r" b="b"/>
            <a:pathLst>
              <a:path w="1156334" h="381000">
                <a:moveTo>
                  <a:pt x="1155953" y="381000"/>
                </a:moveTo>
                <a:lnTo>
                  <a:pt x="0" y="0"/>
                </a:lnTo>
                <a:lnTo>
                  <a:pt x="0" y="9144"/>
                </a:lnTo>
                <a:lnTo>
                  <a:pt x="1155953" y="381000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0" y="2359151"/>
            <a:ext cx="7984998" cy="265252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7984997" y="4840223"/>
            <a:ext cx="1155953" cy="50520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0" y="1453896"/>
            <a:ext cx="7984998" cy="347243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641597" y="0"/>
            <a:ext cx="5014722" cy="432587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8628126" y="4289297"/>
            <a:ext cx="512825" cy="47472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8694419" y="4108703"/>
            <a:ext cx="447040" cy="532130"/>
          </a:xfrm>
          <a:custGeom>
            <a:avLst/>
            <a:gdLst/>
            <a:ahLst/>
            <a:cxnLst/>
            <a:rect l="l" t="t" r="r" b="b"/>
            <a:pathLst>
              <a:path w="447040" h="532129">
                <a:moveTo>
                  <a:pt x="446531" y="531876"/>
                </a:moveTo>
                <a:lnTo>
                  <a:pt x="446531" y="274319"/>
                </a:lnTo>
                <a:lnTo>
                  <a:pt x="152399" y="0"/>
                </a:lnTo>
                <a:lnTo>
                  <a:pt x="0" y="142494"/>
                </a:lnTo>
                <a:lnTo>
                  <a:pt x="446531" y="531876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3895344" y="0"/>
            <a:ext cx="4951475" cy="4251197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940046" y="0"/>
            <a:ext cx="3991355" cy="4022597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5537453" y="0"/>
            <a:ext cx="3489198" cy="3937253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9007602" y="3927347"/>
            <a:ext cx="133350" cy="152400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8894826" y="1349501"/>
            <a:ext cx="246379" cy="819150"/>
          </a:xfrm>
          <a:custGeom>
            <a:avLst/>
            <a:gdLst/>
            <a:ahLst/>
            <a:cxnLst/>
            <a:rect l="l" t="t" r="r" b="b"/>
            <a:pathLst>
              <a:path w="246379" h="819150">
                <a:moveTo>
                  <a:pt x="246125" y="819150"/>
                </a:moveTo>
                <a:lnTo>
                  <a:pt x="246125" y="323850"/>
                </a:lnTo>
                <a:lnTo>
                  <a:pt x="121919" y="0"/>
                </a:lnTo>
                <a:lnTo>
                  <a:pt x="0" y="304800"/>
                </a:lnTo>
                <a:lnTo>
                  <a:pt x="246125" y="819150"/>
                </a:lnTo>
                <a:close/>
              </a:path>
            </a:pathLst>
          </a:custGeom>
          <a:solidFill>
            <a:srgbClr val="00008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8107680" y="0"/>
            <a:ext cx="909066" cy="1654301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8590026" y="0"/>
            <a:ext cx="541020" cy="1263395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9045702" y="1036319"/>
            <a:ext cx="95250" cy="494030"/>
          </a:xfrm>
          <a:custGeom>
            <a:avLst/>
            <a:gdLst/>
            <a:ahLst/>
            <a:cxnLst/>
            <a:rect l="l" t="t" r="r" b="b"/>
            <a:pathLst>
              <a:path w="95250" h="494030">
                <a:moveTo>
                  <a:pt x="95250" y="493775"/>
                </a:moveTo>
                <a:lnTo>
                  <a:pt x="95249" y="9905"/>
                </a:lnTo>
                <a:lnTo>
                  <a:pt x="85343" y="0"/>
                </a:lnTo>
                <a:lnTo>
                  <a:pt x="0" y="227837"/>
                </a:lnTo>
                <a:lnTo>
                  <a:pt x="95250" y="493775"/>
                </a:lnTo>
                <a:close/>
              </a:path>
            </a:pathLst>
          </a:custGeom>
          <a:solidFill>
            <a:srgbClr val="00008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3047" y="2541270"/>
            <a:ext cx="9131046" cy="2959607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3047" y="3416046"/>
            <a:ext cx="9131046" cy="2122931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3047" y="5043678"/>
            <a:ext cx="9131046" cy="656843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2058923" y="0"/>
            <a:ext cx="7075170" cy="5043677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5272278" y="0"/>
            <a:ext cx="3861816" cy="4149851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6270497" y="0"/>
            <a:ext cx="2863596" cy="3911345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7174230" y="0"/>
            <a:ext cx="1959864" cy="3292601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7451597" y="0"/>
            <a:ext cx="1682496" cy="3073145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7907273" y="0"/>
            <a:ext cx="1226820" cy="2360675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0" y="2590800"/>
            <a:ext cx="5826252" cy="2084069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5788152" y="4437126"/>
            <a:ext cx="3352800" cy="1103376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 txBox="1">
            <a:spLocks noGrp="1"/>
          </p:cNvSpPr>
          <p:nvPr>
            <p:ph type="title"/>
          </p:nvPr>
        </p:nvSpPr>
        <p:spPr>
          <a:xfrm>
            <a:off x="2291547" y="485607"/>
            <a:ext cx="4559300" cy="6959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400" spc="-5" dirty="0"/>
              <a:t>DRY</a:t>
            </a:r>
            <a:r>
              <a:rPr sz="4400" spc="-60" dirty="0"/>
              <a:t> </a:t>
            </a:r>
            <a:r>
              <a:rPr sz="4400" spc="-5" dirty="0"/>
              <a:t>GANGRENE</a:t>
            </a:r>
            <a:endParaRPr sz="4400"/>
          </a:p>
        </p:txBody>
      </p:sp>
      <p:sp>
        <p:nvSpPr>
          <p:cNvPr id="32" name="object 32"/>
          <p:cNvSpPr/>
          <p:nvPr/>
        </p:nvSpPr>
        <p:spPr>
          <a:xfrm>
            <a:off x="582167" y="2212085"/>
            <a:ext cx="236220" cy="236220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582167" y="2873501"/>
            <a:ext cx="236220" cy="236220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582167" y="3534917"/>
            <a:ext cx="236220" cy="212598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582167" y="4172711"/>
            <a:ext cx="236220" cy="236220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1910" marR="5080">
              <a:lnSpc>
                <a:spcPct val="120100"/>
              </a:lnSpc>
              <a:spcBef>
                <a:spcPts val="100"/>
              </a:spcBef>
            </a:pPr>
            <a:r>
              <a:rPr spc="-5" dirty="0"/>
              <a:t>Toes and feet due to </a:t>
            </a:r>
            <a:r>
              <a:rPr spc="-10" dirty="0"/>
              <a:t>arteriosclerosis  </a:t>
            </a:r>
            <a:r>
              <a:rPr spc="-5" dirty="0"/>
              <a:t>Thromboangitis</a:t>
            </a:r>
            <a:r>
              <a:rPr spc="5" dirty="0"/>
              <a:t> </a:t>
            </a:r>
            <a:r>
              <a:rPr spc="-10" dirty="0"/>
              <a:t>obliterans</a:t>
            </a:r>
          </a:p>
          <a:p>
            <a:pPr marL="41910" marR="3862704">
              <a:lnSpc>
                <a:spcPts val="5190"/>
              </a:lnSpc>
              <a:spcBef>
                <a:spcPts val="310"/>
              </a:spcBef>
            </a:pPr>
            <a:r>
              <a:rPr spc="-5" dirty="0"/>
              <a:t>Raynaud </a:t>
            </a:r>
            <a:r>
              <a:rPr spc="-10" dirty="0"/>
              <a:t>disease  Trauma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6304026"/>
            <a:ext cx="5745480" cy="5524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329177" y="6418326"/>
            <a:ext cx="3990975" cy="438150"/>
          </a:xfrm>
          <a:custGeom>
            <a:avLst/>
            <a:gdLst/>
            <a:ahLst/>
            <a:cxnLst/>
            <a:rect l="l" t="t" r="r" b="b"/>
            <a:pathLst>
              <a:path w="3990975" h="438150">
                <a:moveTo>
                  <a:pt x="3990593" y="323850"/>
                </a:moveTo>
                <a:lnTo>
                  <a:pt x="3582924" y="0"/>
                </a:lnTo>
                <a:lnTo>
                  <a:pt x="0" y="438150"/>
                </a:lnTo>
                <a:lnTo>
                  <a:pt x="3459479" y="438150"/>
                </a:lnTo>
                <a:lnTo>
                  <a:pt x="3990593" y="323850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912102" y="6141720"/>
            <a:ext cx="2228850" cy="60045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7984997" y="5002529"/>
            <a:ext cx="1156335" cy="381000"/>
          </a:xfrm>
          <a:custGeom>
            <a:avLst/>
            <a:gdLst/>
            <a:ahLst/>
            <a:cxnLst/>
            <a:rect l="l" t="t" r="r" b="b"/>
            <a:pathLst>
              <a:path w="1156334" h="381000">
                <a:moveTo>
                  <a:pt x="1155953" y="381000"/>
                </a:moveTo>
                <a:lnTo>
                  <a:pt x="0" y="0"/>
                </a:lnTo>
                <a:lnTo>
                  <a:pt x="0" y="9144"/>
                </a:lnTo>
                <a:lnTo>
                  <a:pt x="1155953" y="381000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0" y="2359151"/>
            <a:ext cx="7984998" cy="265252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7984997" y="4840223"/>
            <a:ext cx="1155953" cy="50520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0" y="1453896"/>
            <a:ext cx="7984998" cy="347243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641597" y="0"/>
            <a:ext cx="5014722" cy="432587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8628126" y="4289297"/>
            <a:ext cx="512825" cy="47472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8694419" y="4108703"/>
            <a:ext cx="447040" cy="532130"/>
          </a:xfrm>
          <a:custGeom>
            <a:avLst/>
            <a:gdLst/>
            <a:ahLst/>
            <a:cxnLst/>
            <a:rect l="l" t="t" r="r" b="b"/>
            <a:pathLst>
              <a:path w="447040" h="532129">
                <a:moveTo>
                  <a:pt x="446531" y="531876"/>
                </a:moveTo>
                <a:lnTo>
                  <a:pt x="446531" y="274319"/>
                </a:lnTo>
                <a:lnTo>
                  <a:pt x="152399" y="0"/>
                </a:lnTo>
                <a:lnTo>
                  <a:pt x="0" y="142494"/>
                </a:lnTo>
                <a:lnTo>
                  <a:pt x="446531" y="531876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3895344" y="0"/>
            <a:ext cx="4951475" cy="4251197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940046" y="0"/>
            <a:ext cx="3991355" cy="4022597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5537453" y="0"/>
            <a:ext cx="3489198" cy="3937253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9007602" y="3927347"/>
            <a:ext cx="133350" cy="152400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8894826" y="1349501"/>
            <a:ext cx="246379" cy="819150"/>
          </a:xfrm>
          <a:custGeom>
            <a:avLst/>
            <a:gdLst/>
            <a:ahLst/>
            <a:cxnLst/>
            <a:rect l="l" t="t" r="r" b="b"/>
            <a:pathLst>
              <a:path w="246379" h="819150">
                <a:moveTo>
                  <a:pt x="246125" y="819150"/>
                </a:moveTo>
                <a:lnTo>
                  <a:pt x="246125" y="323850"/>
                </a:lnTo>
                <a:lnTo>
                  <a:pt x="121919" y="0"/>
                </a:lnTo>
                <a:lnTo>
                  <a:pt x="0" y="304800"/>
                </a:lnTo>
                <a:lnTo>
                  <a:pt x="246125" y="819150"/>
                </a:lnTo>
                <a:close/>
              </a:path>
            </a:pathLst>
          </a:custGeom>
          <a:solidFill>
            <a:srgbClr val="00008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8107680" y="0"/>
            <a:ext cx="909066" cy="1654301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8590026" y="0"/>
            <a:ext cx="541020" cy="1263395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9045702" y="1036319"/>
            <a:ext cx="95250" cy="494030"/>
          </a:xfrm>
          <a:custGeom>
            <a:avLst/>
            <a:gdLst/>
            <a:ahLst/>
            <a:cxnLst/>
            <a:rect l="l" t="t" r="r" b="b"/>
            <a:pathLst>
              <a:path w="95250" h="494030">
                <a:moveTo>
                  <a:pt x="95250" y="493775"/>
                </a:moveTo>
                <a:lnTo>
                  <a:pt x="95249" y="9905"/>
                </a:lnTo>
                <a:lnTo>
                  <a:pt x="85343" y="0"/>
                </a:lnTo>
                <a:lnTo>
                  <a:pt x="0" y="227837"/>
                </a:lnTo>
                <a:lnTo>
                  <a:pt x="95250" y="493775"/>
                </a:lnTo>
                <a:close/>
              </a:path>
            </a:pathLst>
          </a:custGeom>
          <a:solidFill>
            <a:srgbClr val="00008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3047" y="2541270"/>
            <a:ext cx="9131046" cy="2959607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3047" y="3416046"/>
            <a:ext cx="9131046" cy="2122931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3047" y="5043678"/>
            <a:ext cx="9131046" cy="656843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2058923" y="0"/>
            <a:ext cx="7075170" cy="5043677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5272278" y="0"/>
            <a:ext cx="3861816" cy="4149851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6270497" y="0"/>
            <a:ext cx="2863596" cy="3911345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7174230" y="0"/>
            <a:ext cx="1959864" cy="3292601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7451597" y="0"/>
            <a:ext cx="1682496" cy="3073145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7907273" y="0"/>
            <a:ext cx="1226820" cy="2360675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0" y="2590800"/>
            <a:ext cx="5826252" cy="2084069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5788152" y="4437126"/>
            <a:ext cx="3352800" cy="1103376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762000" y="1752600"/>
            <a:ext cx="7543800" cy="4495800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 txBox="1">
            <a:spLocks noGrp="1"/>
          </p:cNvSpPr>
          <p:nvPr>
            <p:ph type="title"/>
          </p:nvPr>
        </p:nvSpPr>
        <p:spPr>
          <a:xfrm>
            <a:off x="2048510" y="474980"/>
            <a:ext cx="4589145" cy="6959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400" b="1" spc="-5" dirty="0">
                <a:latin typeface="Arial"/>
                <a:cs typeface="Arial"/>
              </a:rPr>
              <a:t>DRY</a:t>
            </a:r>
            <a:r>
              <a:rPr sz="4400" b="1" spc="-60" dirty="0">
                <a:latin typeface="Arial"/>
                <a:cs typeface="Arial"/>
              </a:rPr>
              <a:t> </a:t>
            </a:r>
            <a:r>
              <a:rPr sz="4400" b="1" spc="-5" dirty="0">
                <a:latin typeface="Arial"/>
                <a:cs typeface="Arial"/>
              </a:rPr>
              <a:t>GANGRENE</a:t>
            </a:r>
            <a:endParaRPr sz="4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58149" y="581010"/>
            <a:ext cx="3368040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200" spc="-5" dirty="0"/>
              <a:t>WET</a:t>
            </a:r>
            <a:r>
              <a:rPr sz="3200" spc="-55" dirty="0"/>
              <a:t> </a:t>
            </a:r>
            <a:r>
              <a:rPr sz="3200" spc="-5" dirty="0"/>
              <a:t>GANGRENE</a:t>
            </a:r>
            <a:endParaRPr sz="3200"/>
          </a:p>
        </p:txBody>
      </p:sp>
      <p:sp>
        <p:nvSpPr>
          <p:cNvPr id="3" name="object 3"/>
          <p:cNvSpPr txBox="1"/>
          <p:nvPr/>
        </p:nvSpPr>
        <p:spPr>
          <a:xfrm>
            <a:off x="4803837" y="581010"/>
            <a:ext cx="3322954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200" spc="-5" dirty="0">
                <a:solidFill>
                  <a:srgbClr val="FFFFFF"/>
                </a:solidFill>
                <a:latin typeface="Arial"/>
                <a:cs typeface="Arial"/>
              </a:rPr>
              <a:t>DRY</a:t>
            </a:r>
            <a:r>
              <a:rPr sz="3200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spc="-5" dirty="0">
                <a:solidFill>
                  <a:srgbClr val="FFFFFF"/>
                </a:solidFill>
                <a:latin typeface="Arial"/>
                <a:cs typeface="Arial"/>
              </a:rPr>
              <a:t>GANGRENE</a:t>
            </a:r>
            <a:endParaRPr sz="32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571500" y="1771650"/>
            <a:ext cx="190500" cy="1905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71500" y="2286000"/>
            <a:ext cx="190500" cy="1905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71500" y="2800350"/>
            <a:ext cx="190500" cy="1905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571500" y="3314700"/>
            <a:ext cx="190500" cy="1905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571500" y="4248150"/>
            <a:ext cx="190500" cy="1905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571500" y="4762500"/>
            <a:ext cx="190500" cy="1905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>
            <a:spLocks noGrp="1"/>
          </p:cNvSpPr>
          <p:nvPr>
            <p:ph sz="half" idx="2"/>
          </p:nvPr>
        </p:nvSpPr>
        <p:spPr>
          <a:prstGeom prst="rect">
            <a:avLst/>
          </a:prstGeom>
        </p:spPr>
        <p:txBody>
          <a:bodyPr vert="horz" wrap="square" lIns="0" tIns="984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75"/>
              </a:spcBef>
            </a:pPr>
            <a:r>
              <a:rPr spc="-5" dirty="0"/>
              <a:t>Bowel</a:t>
            </a:r>
          </a:p>
          <a:p>
            <a:pPr marL="12700" marR="5080">
              <a:lnSpc>
                <a:spcPct val="120200"/>
              </a:lnSpc>
            </a:pPr>
            <a:r>
              <a:rPr dirty="0"/>
              <a:t>Venous</a:t>
            </a:r>
            <a:r>
              <a:rPr spc="-90" dirty="0"/>
              <a:t> </a:t>
            </a:r>
            <a:r>
              <a:rPr dirty="0"/>
              <a:t>obstruction  Moist,swollen,dark</a:t>
            </a:r>
          </a:p>
          <a:p>
            <a:pPr marL="12700" marR="674370">
              <a:lnSpc>
                <a:spcPct val="100000"/>
              </a:lnSpc>
              <a:spcBef>
                <a:spcPts val="680"/>
              </a:spcBef>
            </a:pPr>
            <a:r>
              <a:rPr dirty="0"/>
              <a:t>No clear line</a:t>
            </a:r>
            <a:r>
              <a:rPr spc="-95" dirty="0"/>
              <a:t> </a:t>
            </a:r>
            <a:r>
              <a:rPr dirty="0"/>
              <a:t>of  demarcation</a:t>
            </a:r>
          </a:p>
          <a:p>
            <a:pPr marL="12700" marR="458470">
              <a:lnSpc>
                <a:spcPct val="120200"/>
              </a:lnSpc>
            </a:pPr>
            <a:r>
              <a:rPr dirty="0"/>
              <a:t>Bacteria</a:t>
            </a:r>
            <a:r>
              <a:rPr spc="-85" dirty="0"/>
              <a:t> </a:t>
            </a:r>
            <a:r>
              <a:rPr dirty="0"/>
              <a:t>present  Prognosis</a:t>
            </a:r>
            <a:r>
              <a:rPr spc="-30" dirty="0"/>
              <a:t> </a:t>
            </a:r>
            <a:r>
              <a:rPr dirty="0"/>
              <a:t>poor</a:t>
            </a:r>
          </a:p>
        </p:txBody>
      </p:sp>
      <p:sp>
        <p:nvSpPr>
          <p:cNvPr id="11" name="object 11"/>
          <p:cNvSpPr/>
          <p:nvPr/>
        </p:nvSpPr>
        <p:spPr>
          <a:xfrm>
            <a:off x="4762500" y="1771650"/>
            <a:ext cx="190500" cy="1905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762500" y="2286000"/>
            <a:ext cx="190500" cy="1905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762500" y="2800350"/>
            <a:ext cx="190500" cy="1905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4762500" y="3314700"/>
            <a:ext cx="190500" cy="1905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4762500" y="4248150"/>
            <a:ext cx="190500" cy="1905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4762500" y="4762500"/>
            <a:ext cx="190500" cy="1905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>
            <a:spLocks noGrp="1"/>
          </p:cNvSpPr>
          <p:nvPr>
            <p:ph sz="half" idx="3"/>
          </p:nvPr>
        </p:nvSpPr>
        <p:spPr>
          <a:prstGeom prst="rect">
            <a:avLst/>
          </a:prstGeom>
        </p:spPr>
        <p:txBody>
          <a:bodyPr vert="horz" wrap="square" lIns="0" tIns="984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75"/>
              </a:spcBef>
            </a:pPr>
            <a:r>
              <a:rPr dirty="0"/>
              <a:t>Limb</a:t>
            </a:r>
          </a:p>
          <a:p>
            <a:pPr marL="12700" marR="5080">
              <a:lnSpc>
                <a:spcPct val="120200"/>
              </a:lnSpc>
            </a:pPr>
            <a:r>
              <a:rPr dirty="0"/>
              <a:t>Arterial obstruction  Dry, shrunken,</a:t>
            </a:r>
            <a:r>
              <a:rPr spc="-95" dirty="0"/>
              <a:t> </a:t>
            </a:r>
            <a:r>
              <a:rPr dirty="0"/>
              <a:t>black</a:t>
            </a:r>
          </a:p>
          <a:p>
            <a:pPr marL="12700" marR="300355">
              <a:lnSpc>
                <a:spcPct val="100000"/>
              </a:lnSpc>
              <a:spcBef>
                <a:spcPts val="680"/>
              </a:spcBef>
            </a:pPr>
            <a:r>
              <a:rPr dirty="0"/>
              <a:t>Presence of line</a:t>
            </a:r>
            <a:r>
              <a:rPr spc="-90" dirty="0"/>
              <a:t> </a:t>
            </a:r>
            <a:r>
              <a:rPr dirty="0"/>
              <a:t>of  demarcation</a:t>
            </a:r>
          </a:p>
          <a:p>
            <a:pPr marL="12700" marR="655320">
              <a:lnSpc>
                <a:spcPct val="120200"/>
              </a:lnSpc>
            </a:pPr>
            <a:r>
              <a:rPr dirty="0"/>
              <a:t>No bacteria  Prognosis</a:t>
            </a:r>
            <a:r>
              <a:rPr spc="-85" dirty="0"/>
              <a:t> </a:t>
            </a:r>
            <a:r>
              <a:rPr dirty="0"/>
              <a:t>better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6304026"/>
            <a:ext cx="5745480" cy="5524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329177" y="6418326"/>
            <a:ext cx="3990975" cy="438150"/>
          </a:xfrm>
          <a:custGeom>
            <a:avLst/>
            <a:gdLst/>
            <a:ahLst/>
            <a:cxnLst/>
            <a:rect l="l" t="t" r="r" b="b"/>
            <a:pathLst>
              <a:path w="3990975" h="438150">
                <a:moveTo>
                  <a:pt x="3990593" y="323850"/>
                </a:moveTo>
                <a:lnTo>
                  <a:pt x="3582924" y="0"/>
                </a:lnTo>
                <a:lnTo>
                  <a:pt x="0" y="438150"/>
                </a:lnTo>
                <a:lnTo>
                  <a:pt x="3459479" y="438150"/>
                </a:lnTo>
                <a:lnTo>
                  <a:pt x="3990593" y="323850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912102" y="6141720"/>
            <a:ext cx="2228850" cy="60045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7984997" y="5002529"/>
            <a:ext cx="1156335" cy="381000"/>
          </a:xfrm>
          <a:custGeom>
            <a:avLst/>
            <a:gdLst/>
            <a:ahLst/>
            <a:cxnLst/>
            <a:rect l="l" t="t" r="r" b="b"/>
            <a:pathLst>
              <a:path w="1156334" h="381000">
                <a:moveTo>
                  <a:pt x="1155953" y="381000"/>
                </a:moveTo>
                <a:lnTo>
                  <a:pt x="0" y="0"/>
                </a:lnTo>
                <a:lnTo>
                  <a:pt x="0" y="9144"/>
                </a:lnTo>
                <a:lnTo>
                  <a:pt x="1155953" y="381000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0" y="2359151"/>
            <a:ext cx="7984998" cy="265252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7984997" y="4840223"/>
            <a:ext cx="1155953" cy="50520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0" y="1453896"/>
            <a:ext cx="7984998" cy="347243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641597" y="0"/>
            <a:ext cx="5014722" cy="432587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8628126" y="4289297"/>
            <a:ext cx="512825" cy="47472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8694419" y="4108703"/>
            <a:ext cx="447040" cy="532130"/>
          </a:xfrm>
          <a:custGeom>
            <a:avLst/>
            <a:gdLst/>
            <a:ahLst/>
            <a:cxnLst/>
            <a:rect l="l" t="t" r="r" b="b"/>
            <a:pathLst>
              <a:path w="447040" h="532129">
                <a:moveTo>
                  <a:pt x="446531" y="531876"/>
                </a:moveTo>
                <a:lnTo>
                  <a:pt x="446531" y="274319"/>
                </a:lnTo>
                <a:lnTo>
                  <a:pt x="152399" y="0"/>
                </a:lnTo>
                <a:lnTo>
                  <a:pt x="0" y="142494"/>
                </a:lnTo>
                <a:lnTo>
                  <a:pt x="446531" y="531876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3895344" y="0"/>
            <a:ext cx="4951475" cy="4251197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940046" y="0"/>
            <a:ext cx="3991355" cy="4022597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5537453" y="0"/>
            <a:ext cx="3489198" cy="3937253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9007602" y="3927347"/>
            <a:ext cx="133350" cy="152400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8894826" y="1349501"/>
            <a:ext cx="246379" cy="819150"/>
          </a:xfrm>
          <a:custGeom>
            <a:avLst/>
            <a:gdLst/>
            <a:ahLst/>
            <a:cxnLst/>
            <a:rect l="l" t="t" r="r" b="b"/>
            <a:pathLst>
              <a:path w="246379" h="819150">
                <a:moveTo>
                  <a:pt x="246125" y="819150"/>
                </a:moveTo>
                <a:lnTo>
                  <a:pt x="246125" y="323850"/>
                </a:lnTo>
                <a:lnTo>
                  <a:pt x="121919" y="0"/>
                </a:lnTo>
                <a:lnTo>
                  <a:pt x="0" y="304800"/>
                </a:lnTo>
                <a:lnTo>
                  <a:pt x="246125" y="819150"/>
                </a:lnTo>
                <a:close/>
              </a:path>
            </a:pathLst>
          </a:custGeom>
          <a:solidFill>
            <a:srgbClr val="00008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8107680" y="0"/>
            <a:ext cx="909066" cy="1654301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8590026" y="0"/>
            <a:ext cx="541020" cy="1263395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9045702" y="1036319"/>
            <a:ext cx="95250" cy="494030"/>
          </a:xfrm>
          <a:custGeom>
            <a:avLst/>
            <a:gdLst/>
            <a:ahLst/>
            <a:cxnLst/>
            <a:rect l="l" t="t" r="r" b="b"/>
            <a:pathLst>
              <a:path w="95250" h="494030">
                <a:moveTo>
                  <a:pt x="95250" y="493775"/>
                </a:moveTo>
                <a:lnTo>
                  <a:pt x="95249" y="9905"/>
                </a:lnTo>
                <a:lnTo>
                  <a:pt x="85343" y="0"/>
                </a:lnTo>
                <a:lnTo>
                  <a:pt x="0" y="227837"/>
                </a:lnTo>
                <a:lnTo>
                  <a:pt x="95250" y="493775"/>
                </a:lnTo>
                <a:close/>
              </a:path>
            </a:pathLst>
          </a:custGeom>
          <a:solidFill>
            <a:srgbClr val="00008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3047" y="2541270"/>
            <a:ext cx="9131046" cy="2959607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3047" y="3416046"/>
            <a:ext cx="9131046" cy="2122931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3047" y="5043678"/>
            <a:ext cx="9131046" cy="656843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2058923" y="0"/>
            <a:ext cx="7075170" cy="5043677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5272278" y="0"/>
            <a:ext cx="3861816" cy="4149851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6270497" y="0"/>
            <a:ext cx="2863596" cy="3911345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7174230" y="0"/>
            <a:ext cx="1959864" cy="3292601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7451597" y="0"/>
            <a:ext cx="1682496" cy="3073145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7907273" y="0"/>
            <a:ext cx="1226820" cy="2360675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0" y="2590800"/>
            <a:ext cx="5826252" cy="2084069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5788152" y="4437126"/>
            <a:ext cx="3352800" cy="1103376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 txBox="1">
            <a:spLocks noGrp="1"/>
          </p:cNvSpPr>
          <p:nvPr>
            <p:ph type="title"/>
          </p:nvPr>
        </p:nvSpPr>
        <p:spPr>
          <a:xfrm>
            <a:off x="2290785" y="485607"/>
            <a:ext cx="4561205" cy="6959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400" spc="-5" dirty="0"/>
              <a:t>GAS</a:t>
            </a:r>
            <a:r>
              <a:rPr sz="4400" spc="-55" dirty="0"/>
              <a:t> </a:t>
            </a:r>
            <a:r>
              <a:rPr sz="4400" spc="-5" dirty="0"/>
              <a:t>GANGRENE</a:t>
            </a:r>
            <a:endParaRPr sz="4400"/>
          </a:p>
        </p:txBody>
      </p:sp>
      <p:sp>
        <p:nvSpPr>
          <p:cNvPr id="32" name="object 32"/>
          <p:cNvSpPr/>
          <p:nvPr/>
        </p:nvSpPr>
        <p:spPr>
          <a:xfrm>
            <a:off x="582167" y="2282951"/>
            <a:ext cx="236220" cy="236220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582167" y="3487673"/>
            <a:ext cx="236220" cy="236220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 txBox="1"/>
          <p:nvPr/>
        </p:nvSpPr>
        <p:spPr>
          <a:xfrm>
            <a:off x="879144" y="2077313"/>
            <a:ext cx="6401435" cy="178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127000">
              <a:lnSpc>
                <a:spcPct val="100000"/>
              </a:lnSpc>
              <a:spcBef>
                <a:spcPts val="100"/>
              </a:spcBef>
            </a:pPr>
            <a:r>
              <a:rPr sz="3600" spc="-5" dirty="0">
                <a:solidFill>
                  <a:srgbClr val="FFFFFF"/>
                </a:solidFill>
                <a:latin typeface="Arial"/>
                <a:cs typeface="Arial"/>
              </a:rPr>
              <a:t>Wet gangrene caused by </a:t>
            </a:r>
            <a:r>
              <a:rPr sz="3600" spc="-10" dirty="0">
                <a:solidFill>
                  <a:srgbClr val="FFFFFF"/>
                </a:solidFill>
                <a:latin typeface="Arial"/>
                <a:cs typeface="Arial"/>
              </a:rPr>
              <a:t>gram  </a:t>
            </a:r>
            <a:r>
              <a:rPr sz="3600" spc="-5" dirty="0">
                <a:solidFill>
                  <a:srgbClr val="FFFFFF"/>
                </a:solidFill>
                <a:latin typeface="Arial"/>
                <a:cs typeface="Arial"/>
              </a:rPr>
              <a:t>positive anaerobic</a:t>
            </a:r>
            <a:r>
              <a:rPr sz="36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spc="-10" dirty="0">
                <a:solidFill>
                  <a:srgbClr val="FFFFFF"/>
                </a:solidFill>
                <a:latin typeface="Arial"/>
                <a:cs typeface="Arial"/>
              </a:rPr>
              <a:t>bacteria</a:t>
            </a:r>
            <a:endParaRPr sz="3600">
              <a:latin typeface="Arial"/>
              <a:cs typeface="Arial"/>
            </a:endParaRPr>
          </a:p>
          <a:p>
            <a:pPr marL="139700">
              <a:lnSpc>
                <a:spcPct val="100000"/>
              </a:lnSpc>
              <a:spcBef>
                <a:spcPts val="875"/>
              </a:spcBef>
            </a:pPr>
            <a:r>
              <a:rPr sz="3600" spc="-5" dirty="0">
                <a:solidFill>
                  <a:srgbClr val="FFFFFF"/>
                </a:solidFill>
                <a:latin typeface="Arial"/>
                <a:cs typeface="Arial"/>
              </a:rPr>
              <a:t>Seen in muscle and in</a:t>
            </a:r>
            <a:r>
              <a:rPr sz="36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spc="-10" dirty="0">
                <a:solidFill>
                  <a:srgbClr val="FFFFFF"/>
                </a:solidFill>
                <a:latin typeface="Arial"/>
                <a:cs typeface="Arial"/>
              </a:rPr>
              <a:t>colon</a:t>
            </a:r>
            <a:endParaRPr sz="36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6304026"/>
            <a:ext cx="5745480" cy="5524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329177" y="6418326"/>
            <a:ext cx="3990975" cy="438150"/>
          </a:xfrm>
          <a:custGeom>
            <a:avLst/>
            <a:gdLst/>
            <a:ahLst/>
            <a:cxnLst/>
            <a:rect l="l" t="t" r="r" b="b"/>
            <a:pathLst>
              <a:path w="3990975" h="438150">
                <a:moveTo>
                  <a:pt x="3990593" y="323850"/>
                </a:moveTo>
                <a:lnTo>
                  <a:pt x="3582924" y="0"/>
                </a:lnTo>
                <a:lnTo>
                  <a:pt x="0" y="438150"/>
                </a:lnTo>
                <a:lnTo>
                  <a:pt x="3459479" y="438150"/>
                </a:lnTo>
                <a:lnTo>
                  <a:pt x="3990593" y="323850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912102" y="6141720"/>
            <a:ext cx="2228850" cy="60045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7984997" y="5002529"/>
            <a:ext cx="1156335" cy="381000"/>
          </a:xfrm>
          <a:custGeom>
            <a:avLst/>
            <a:gdLst/>
            <a:ahLst/>
            <a:cxnLst/>
            <a:rect l="l" t="t" r="r" b="b"/>
            <a:pathLst>
              <a:path w="1156334" h="381000">
                <a:moveTo>
                  <a:pt x="1155953" y="381000"/>
                </a:moveTo>
                <a:lnTo>
                  <a:pt x="0" y="0"/>
                </a:lnTo>
                <a:lnTo>
                  <a:pt x="0" y="9144"/>
                </a:lnTo>
                <a:lnTo>
                  <a:pt x="1155953" y="381000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0" y="2359151"/>
            <a:ext cx="7984998" cy="265252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7984997" y="4840223"/>
            <a:ext cx="1155953" cy="50520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0" y="1453896"/>
            <a:ext cx="7984998" cy="347243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641597" y="0"/>
            <a:ext cx="5014722" cy="432587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8628126" y="4289297"/>
            <a:ext cx="512825" cy="47472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8694419" y="4108703"/>
            <a:ext cx="447040" cy="532130"/>
          </a:xfrm>
          <a:custGeom>
            <a:avLst/>
            <a:gdLst/>
            <a:ahLst/>
            <a:cxnLst/>
            <a:rect l="l" t="t" r="r" b="b"/>
            <a:pathLst>
              <a:path w="447040" h="532129">
                <a:moveTo>
                  <a:pt x="446531" y="531876"/>
                </a:moveTo>
                <a:lnTo>
                  <a:pt x="446531" y="274319"/>
                </a:lnTo>
                <a:lnTo>
                  <a:pt x="152399" y="0"/>
                </a:lnTo>
                <a:lnTo>
                  <a:pt x="0" y="142494"/>
                </a:lnTo>
                <a:lnTo>
                  <a:pt x="446531" y="531876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3895344" y="0"/>
            <a:ext cx="4951475" cy="4251197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940046" y="0"/>
            <a:ext cx="3991355" cy="4022597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5537453" y="0"/>
            <a:ext cx="3489198" cy="3937253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9007602" y="3927347"/>
            <a:ext cx="133350" cy="152400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8894826" y="1349501"/>
            <a:ext cx="246379" cy="819150"/>
          </a:xfrm>
          <a:custGeom>
            <a:avLst/>
            <a:gdLst/>
            <a:ahLst/>
            <a:cxnLst/>
            <a:rect l="l" t="t" r="r" b="b"/>
            <a:pathLst>
              <a:path w="246379" h="819150">
                <a:moveTo>
                  <a:pt x="246125" y="819150"/>
                </a:moveTo>
                <a:lnTo>
                  <a:pt x="246125" y="323850"/>
                </a:lnTo>
                <a:lnTo>
                  <a:pt x="121919" y="0"/>
                </a:lnTo>
                <a:lnTo>
                  <a:pt x="0" y="304800"/>
                </a:lnTo>
                <a:lnTo>
                  <a:pt x="246125" y="819150"/>
                </a:lnTo>
                <a:close/>
              </a:path>
            </a:pathLst>
          </a:custGeom>
          <a:solidFill>
            <a:srgbClr val="00008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8107680" y="0"/>
            <a:ext cx="909066" cy="1654301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8590026" y="0"/>
            <a:ext cx="541020" cy="1263395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9045702" y="1036319"/>
            <a:ext cx="95250" cy="494030"/>
          </a:xfrm>
          <a:custGeom>
            <a:avLst/>
            <a:gdLst/>
            <a:ahLst/>
            <a:cxnLst/>
            <a:rect l="l" t="t" r="r" b="b"/>
            <a:pathLst>
              <a:path w="95250" h="494030">
                <a:moveTo>
                  <a:pt x="95250" y="493775"/>
                </a:moveTo>
                <a:lnTo>
                  <a:pt x="95249" y="9905"/>
                </a:lnTo>
                <a:lnTo>
                  <a:pt x="85343" y="0"/>
                </a:lnTo>
                <a:lnTo>
                  <a:pt x="0" y="227837"/>
                </a:lnTo>
                <a:lnTo>
                  <a:pt x="95250" y="493775"/>
                </a:lnTo>
                <a:close/>
              </a:path>
            </a:pathLst>
          </a:custGeom>
          <a:solidFill>
            <a:srgbClr val="00008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3047" y="2541270"/>
            <a:ext cx="9131046" cy="2959607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3047" y="3416046"/>
            <a:ext cx="9131046" cy="2122931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3047" y="5043678"/>
            <a:ext cx="9131046" cy="656843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2058923" y="0"/>
            <a:ext cx="7075170" cy="5043677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5272278" y="0"/>
            <a:ext cx="3861816" cy="4149851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6270497" y="0"/>
            <a:ext cx="2863596" cy="3911345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7174230" y="0"/>
            <a:ext cx="1959864" cy="3292601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7451597" y="0"/>
            <a:ext cx="1682496" cy="3073145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7907273" y="0"/>
            <a:ext cx="1226820" cy="2360675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0" y="2590800"/>
            <a:ext cx="5826252" cy="2084069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5788152" y="4437126"/>
            <a:ext cx="3352800" cy="1103376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 txBox="1">
            <a:spLocks noGrp="1"/>
          </p:cNvSpPr>
          <p:nvPr>
            <p:ph type="title"/>
          </p:nvPr>
        </p:nvSpPr>
        <p:spPr>
          <a:xfrm>
            <a:off x="2290785" y="485607"/>
            <a:ext cx="4561205" cy="6959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400" spc="-5" dirty="0"/>
              <a:t>GAS</a:t>
            </a:r>
            <a:r>
              <a:rPr sz="4400" spc="-55" dirty="0"/>
              <a:t> </a:t>
            </a:r>
            <a:r>
              <a:rPr sz="4400" spc="-5" dirty="0"/>
              <a:t>GANGRENE</a:t>
            </a:r>
            <a:endParaRPr sz="4400"/>
          </a:p>
        </p:txBody>
      </p:sp>
      <p:sp>
        <p:nvSpPr>
          <p:cNvPr id="32" name="object 32"/>
          <p:cNvSpPr/>
          <p:nvPr/>
        </p:nvSpPr>
        <p:spPr>
          <a:xfrm>
            <a:off x="2057400" y="2057400"/>
            <a:ext cx="4114800" cy="2857500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6304026"/>
            <a:ext cx="5745480" cy="5524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329177" y="6418326"/>
            <a:ext cx="3990975" cy="438150"/>
          </a:xfrm>
          <a:custGeom>
            <a:avLst/>
            <a:gdLst/>
            <a:ahLst/>
            <a:cxnLst/>
            <a:rect l="l" t="t" r="r" b="b"/>
            <a:pathLst>
              <a:path w="3990975" h="438150">
                <a:moveTo>
                  <a:pt x="3990593" y="323850"/>
                </a:moveTo>
                <a:lnTo>
                  <a:pt x="3582924" y="0"/>
                </a:lnTo>
                <a:lnTo>
                  <a:pt x="0" y="438150"/>
                </a:lnTo>
                <a:lnTo>
                  <a:pt x="3459479" y="438150"/>
                </a:lnTo>
                <a:lnTo>
                  <a:pt x="3990593" y="323850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912102" y="6141720"/>
            <a:ext cx="2228850" cy="60045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7984997" y="5002529"/>
            <a:ext cx="1156335" cy="381000"/>
          </a:xfrm>
          <a:custGeom>
            <a:avLst/>
            <a:gdLst/>
            <a:ahLst/>
            <a:cxnLst/>
            <a:rect l="l" t="t" r="r" b="b"/>
            <a:pathLst>
              <a:path w="1156334" h="381000">
                <a:moveTo>
                  <a:pt x="1155953" y="381000"/>
                </a:moveTo>
                <a:lnTo>
                  <a:pt x="0" y="0"/>
                </a:lnTo>
                <a:lnTo>
                  <a:pt x="0" y="9144"/>
                </a:lnTo>
                <a:lnTo>
                  <a:pt x="1155953" y="381000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0" y="2359151"/>
            <a:ext cx="7984998" cy="265252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7984997" y="4840223"/>
            <a:ext cx="1155953" cy="50520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0" y="1453896"/>
            <a:ext cx="7984998" cy="347243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641597" y="0"/>
            <a:ext cx="5014722" cy="432587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8628126" y="4289297"/>
            <a:ext cx="512825" cy="47472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8694419" y="4108703"/>
            <a:ext cx="447040" cy="532130"/>
          </a:xfrm>
          <a:custGeom>
            <a:avLst/>
            <a:gdLst/>
            <a:ahLst/>
            <a:cxnLst/>
            <a:rect l="l" t="t" r="r" b="b"/>
            <a:pathLst>
              <a:path w="447040" h="532129">
                <a:moveTo>
                  <a:pt x="446531" y="531876"/>
                </a:moveTo>
                <a:lnTo>
                  <a:pt x="446531" y="274319"/>
                </a:lnTo>
                <a:lnTo>
                  <a:pt x="152399" y="0"/>
                </a:lnTo>
                <a:lnTo>
                  <a:pt x="0" y="142494"/>
                </a:lnTo>
                <a:lnTo>
                  <a:pt x="446531" y="531876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3895344" y="0"/>
            <a:ext cx="4951475" cy="4251197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940046" y="0"/>
            <a:ext cx="3991355" cy="4022597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5537453" y="0"/>
            <a:ext cx="3489198" cy="3937253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9007602" y="3927347"/>
            <a:ext cx="133350" cy="152400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8894826" y="1349501"/>
            <a:ext cx="246379" cy="819150"/>
          </a:xfrm>
          <a:custGeom>
            <a:avLst/>
            <a:gdLst/>
            <a:ahLst/>
            <a:cxnLst/>
            <a:rect l="l" t="t" r="r" b="b"/>
            <a:pathLst>
              <a:path w="246379" h="819150">
                <a:moveTo>
                  <a:pt x="246125" y="819150"/>
                </a:moveTo>
                <a:lnTo>
                  <a:pt x="246125" y="323850"/>
                </a:lnTo>
                <a:lnTo>
                  <a:pt x="121919" y="0"/>
                </a:lnTo>
                <a:lnTo>
                  <a:pt x="0" y="304800"/>
                </a:lnTo>
                <a:lnTo>
                  <a:pt x="246125" y="819150"/>
                </a:lnTo>
                <a:close/>
              </a:path>
            </a:pathLst>
          </a:custGeom>
          <a:solidFill>
            <a:srgbClr val="00008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8107680" y="0"/>
            <a:ext cx="909066" cy="1654301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8590026" y="0"/>
            <a:ext cx="541020" cy="1263395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9045702" y="1036319"/>
            <a:ext cx="95250" cy="494030"/>
          </a:xfrm>
          <a:custGeom>
            <a:avLst/>
            <a:gdLst/>
            <a:ahLst/>
            <a:cxnLst/>
            <a:rect l="l" t="t" r="r" b="b"/>
            <a:pathLst>
              <a:path w="95250" h="494030">
                <a:moveTo>
                  <a:pt x="95250" y="493775"/>
                </a:moveTo>
                <a:lnTo>
                  <a:pt x="95249" y="9905"/>
                </a:lnTo>
                <a:lnTo>
                  <a:pt x="85343" y="0"/>
                </a:lnTo>
                <a:lnTo>
                  <a:pt x="0" y="227837"/>
                </a:lnTo>
                <a:lnTo>
                  <a:pt x="95250" y="493775"/>
                </a:lnTo>
                <a:close/>
              </a:path>
            </a:pathLst>
          </a:custGeom>
          <a:solidFill>
            <a:srgbClr val="00008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3047" y="2541270"/>
            <a:ext cx="9131046" cy="2959607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3047" y="3416046"/>
            <a:ext cx="9131046" cy="2122931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3047" y="5043678"/>
            <a:ext cx="9131046" cy="656843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2058923" y="0"/>
            <a:ext cx="7075170" cy="5043677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5272278" y="0"/>
            <a:ext cx="3861816" cy="4149851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6270497" y="0"/>
            <a:ext cx="2863596" cy="3911345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7174230" y="0"/>
            <a:ext cx="1959864" cy="3292601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7451597" y="0"/>
            <a:ext cx="1682496" cy="3073145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7907273" y="0"/>
            <a:ext cx="1226820" cy="2360675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0" y="2590800"/>
            <a:ext cx="5826252" cy="2084069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5788152" y="4437126"/>
            <a:ext cx="3352800" cy="1103376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 txBox="1">
            <a:spLocks noGrp="1"/>
          </p:cNvSpPr>
          <p:nvPr>
            <p:ph type="title"/>
          </p:nvPr>
        </p:nvSpPr>
        <p:spPr>
          <a:xfrm>
            <a:off x="1654515" y="485607"/>
            <a:ext cx="5835650" cy="6959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400" spc="-5" dirty="0"/>
              <a:t>CASEOUS</a:t>
            </a:r>
            <a:r>
              <a:rPr sz="4400" spc="-45" dirty="0"/>
              <a:t> </a:t>
            </a:r>
            <a:r>
              <a:rPr sz="4400" spc="-5" dirty="0"/>
              <a:t>NECROSIS</a:t>
            </a:r>
            <a:endParaRPr sz="4400"/>
          </a:p>
        </p:txBody>
      </p:sp>
      <p:sp>
        <p:nvSpPr>
          <p:cNvPr id="32" name="object 32"/>
          <p:cNvSpPr/>
          <p:nvPr/>
        </p:nvSpPr>
        <p:spPr>
          <a:xfrm>
            <a:off x="582167" y="2353817"/>
            <a:ext cx="236220" cy="236220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582167" y="3015233"/>
            <a:ext cx="236220" cy="236220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582167" y="3676650"/>
            <a:ext cx="236220" cy="236220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582167" y="4338065"/>
            <a:ext cx="236220" cy="236220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 txBox="1"/>
          <p:nvPr/>
        </p:nvSpPr>
        <p:spPr>
          <a:xfrm>
            <a:off x="879449" y="2043023"/>
            <a:ext cx="7619365" cy="26612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1501140">
              <a:lnSpc>
                <a:spcPct val="120100"/>
              </a:lnSpc>
              <a:spcBef>
                <a:spcPts val="100"/>
              </a:spcBef>
            </a:pPr>
            <a:r>
              <a:rPr sz="3600" spc="-5" dirty="0">
                <a:solidFill>
                  <a:srgbClr val="FFFFFF"/>
                </a:solidFill>
                <a:latin typeface="Arial"/>
                <a:cs typeface="Arial"/>
              </a:rPr>
              <a:t>Type of coagulative </a:t>
            </a:r>
            <a:r>
              <a:rPr sz="3600" spc="-10" dirty="0">
                <a:solidFill>
                  <a:srgbClr val="FFFFFF"/>
                </a:solidFill>
                <a:latin typeface="Arial"/>
                <a:cs typeface="Arial"/>
              </a:rPr>
              <a:t>necrosis  </a:t>
            </a:r>
            <a:r>
              <a:rPr sz="3600" spc="-5" dirty="0">
                <a:solidFill>
                  <a:srgbClr val="FFFFFF"/>
                </a:solidFill>
                <a:latin typeface="Arial"/>
                <a:cs typeface="Arial"/>
              </a:rPr>
              <a:t>Seen in tuberculous</a:t>
            </a:r>
            <a:r>
              <a:rPr sz="3600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spc="-10" dirty="0">
                <a:solidFill>
                  <a:srgbClr val="FFFFFF"/>
                </a:solidFill>
                <a:latin typeface="Arial"/>
                <a:cs typeface="Arial"/>
              </a:rPr>
              <a:t>infections</a:t>
            </a:r>
            <a:endParaRPr sz="3600">
              <a:latin typeface="Arial"/>
              <a:cs typeface="Arial"/>
            </a:endParaRPr>
          </a:p>
          <a:p>
            <a:pPr marL="12700" marR="5080">
              <a:lnSpc>
                <a:spcPts val="5190"/>
              </a:lnSpc>
              <a:spcBef>
                <a:spcPts val="310"/>
              </a:spcBef>
            </a:pPr>
            <a:r>
              <a:rPr sz="3600" spc="-5" dirty="0">
                <a:solidFill>
                  <a:srgbClr val="FFFFFF"/>
                </a:solidFill>
                <a:latin typeface="Arial"/>
                <a:cs typeface="Arial"/>
              </a:rPr>
              <a:t>Tissue is cheesy white in </a:t>
            </a:r>
            <a:r>
              <a:rPr sz="3600" spc="-10" dirty="0">
                <a:solidFill>
                  <a:srgbClr val="FFFFFF"/>
                </a:solidFill>
                <a:latin typeface="Arial"/>
                <a:cs typeface="Arial"/>
              </a:rPr>
              <a:t>appearance  </a:t>
            </a:r>
            <a:r>
              <a:rPr sz="3600" spc="-5" dirty="0">
                <a:solidFill>
                  <a:srgbClr val="FFFFFF"/>
                </a:solidFill>
                <a:latin typeface="Arial"/>
                <a:cs typeface="Arial"/>
              </a:rPr>
              <a:t>The tissue architecture is</a:t>
            </a:r>
            <a:r>
              <a:rPr sz="3600" spc="-10" dirty="0">
                <a:solidFill>
                  <a:srgbClr val="FFFFFF"/>
                </a:solidFill>
                <a:latin typeface="Arial"/>
                <a:cs typeface="Arial"/>
              </a:rPr>
              <a:t> preserved</a:t>
            </a:r>
            <a:endParaRPr sz="36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6304026"/>
            <a:ext cx="5745480" cy="5524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329177" y="6418326"/>
            <a:ext cx="3990975" cy="438150"/>
          </a:xfrm>
          <a:custGeom>
            <a:avLst/>
            <a:gdLst/>
            <a:ahLst/>
            <a:cxnLst/>
            <a:rect l="l" t="t" r="r" b="b"/>
            <a:pathLst>
              <a:path w="3990975" h="438150">
                <a:moveTo>
                  <a:pt x="3990593" y="323850"/>
                </a:moveTo>
                <a:lnTo>
                  <a:pt x="3582924" y="0"/>
                </a:lnTo>
                <a:lnTo>
                  <a:pt x="0" y="438150"/>
                </a:lnTo>
                <a:lnTo>
                  <a:pt x="3459479" y="438150"/>
                </a:lnTo>
                <a:lnTo>
                  <a:pt x="3990593" y="323850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912102" y="6141720"/>
            <a:ext cx="2228850" cy="60045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7984997" y="5002529"/>
            <a:ext cx="1156335" cy="381000"/>
          </a:xfrm>
          <a:custGeom>
            <a:avLst/>
            <a:gdLst/>
            <a:ahLst/>
            <a:cxnLst/>
            <a:rect l="l" t="t" r="r" b="b"/>
            <a:pathLst>
              <a:path w="1156334" h="381000">
                <a:moveTo>
                  <a:pt x="1155953" y="381000"/>
                </a:moveTo>
                <a:lnTo>
                  <a:pt x="0" y="0"/>
                </a:lnTo>
                <a:lnTo>
                  <a:pt x="0" y="9144"/>
                </a:lnTo>
                <a:lnTo>
                  <a:pt x="1155953" y="381000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0" y="2359151"/>
            <a:ext cx="7984998" cy="265252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7984997" y="4840223"/>
            <a:ext cx="1155953" cy="50520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0" y="1453896"/>
            <a:ext cx="7984998" cy="347243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641597" y="0"/>
            <a:ext cx="5014722" cy="432587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8628126" y="4289297"/>
            <a:ext cx="512825" cy="47472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8694419" y="4108703"/>
            <a:ext cx="447040" cy="532130"/>
          </a:xfrm>
          <a:custGeom>
            <a:avLst/>
            <a:gdLst/>
            <a:ahLst/>
            <a:cxnLst/>
            <a:rect l="l" t="t" r="r" b="b"/>
            <a:pathLst>
              <a:path w="447040" h="532129">
                <a:moveTo>
                  <a:pt x="446531" y="531876"/>
                </a:moveTo>
                <a:lnTo>
                  <a:pt x="446531" y="274319"/>
                </a:lnTo>
                <a:lnTo>
                  <a:pt x="152399" y="0"/>
                </a:lnTo>
                <a:lnTo>
                  <a:pt x="0" y="142494"/>
                </a:lnTo>
                <a:lnTo>
                  <a:pt x="446531" y="531876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3895344" y="0"/>
            <a:ext cx="4951475" cy="4251197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940046" y="0"/>
            <a:ext cx="3991355" cy="4022597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5537453" y="0"/>
            <a:ext cx="3489198" cy="3937253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9007602" y="3927347"/>
            <a:ext cx="133350" cy="152400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8894826" y="1349501"/>
            <a:ext cx="246379" cy="819150"/>
          </a:xfrm>
          <a:custGeom>
            <a:avLst/>
            <a:gdLst/>
            <a:ahLst/>
            <a:cxnLst/>
            <a:rect l="l" t="t" r="r" b="b"/>
            <a:pathLst>
              <a:path w="246379" h="819150">
                <a:moveTo>
                  <a:pt x="246125" y="819150"/>
                </a:moveTo>
                <a:lnTo>
                  <a:pt x="246125" y="323850"/>
                </a:lnTo>
                <a:lnTo>
                  <a:pt x="121919" y="0"/>
                </a:lnTo>
                <a:lnTo>
                  <a:pt x="0" y="304800"/>
                </a:lnTo>
                <a:lnTo>
                  <a:pt x="246125" y="819150"/>
                </a:lnTo>
                <a:close/>
              </a:path>
            </a:pathLst>
          </a:custGeom>
          <a:solidFill>
            <a:srgbClr val="00008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8107680" y="0"/>
            <a:ext cx="909066" cy="1654301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8590026" y="0"/>
            <a:ext cx="541020" cy="1263395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9045702" y="1036319"/>
            <a:ext cx="95250" cy="494030"/>
          </a:xfrm>
          <a:custGeom>
            <a:avLst/>
            <a:gdLst/>
            <a:ahLst/>
            <a:cxnLst/>
            <a:rect l="l" t="t" r="r" b="b"/>
            <a:pathLst>
              <a:path w="95250" h="494030">
                <a:moveTo>
                  <a:pt x="95250" y="493775"/>
                </a:moveTo>
                <a:lnTo>
                  <a:pt x="95249" y="9905"/>
                </a:lnTo>
                <a:lnTo>
                  <a:pt x="85343" y="0"/>
                </a:lnTo>
                <a:lnTo>
                  <a:pt x="0" y="227837"/>
                </a:lnTo>
                <a:lnTo>
                  <a:pt x="95250" y="493775"/>
                </a:lnTo>
                <a:close/>
              </a:path>
            </a:pathLst>
          </a:custGeom>
          <a:solidFill>
            <a:srgbClr val="00008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3047" y="2541270"/>
            <a:ext cx="9131046" cy="2959607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3047" y="3416046"/>
            <a:ext cx="9131046" cy="2122931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3047" y="5043678"/>
            <a:ext cx="9131046" cy="656843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2058923" y="0"/>
            <a:ext cx="7075170" cy="5043677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5272278" y="0"/>
            <a:ext cx="3861816" cy="4149851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6270497" y="0"/>
            <a:ext cx="2863596" cy="3911345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7174230" y="0"/>
            <a:ext cx="1959864" cy="3292601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7451597" y="0"/>
            <a:ext cx="1682496" cy="3073145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7907273" y="0"/>
            <a:ext cx="1226820" cy="2360675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0" y="2590800"/>
            <a:ext cx="5826252" cy="2084069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5788152" y="4437126"/>
            <a:ext cx="3352800" cy="1103376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 txBox="1">
            <a:spLocks noGrp="1"/>
          </p:cNvSpPr>
          <p:nvPr>
            <p:ph type="title"/>
          </p:nvPr>
        </p:nvSpPr>
        <p:spPr>
          <a:xfrm>
            <a:off x="1406103" y="485607"/>
            <a:ext cx="6330950" cy="6959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400" spc="-5" dirty="0"/>
              <a:t>CAUSES OF</a:t>
            </a:r>
            <a:r>
              <a:rPr sz="4400" spc="-35" dirty="0"/>
              <a:t> </a:t>
            </a:r>
            <a:r>
              <a:rPr sz="4400" spc="-5" dirty="0"/>
              <a:t>NECROSIS</a:t>
            </a:r>
            <a:endParaRPr sz="4400"/>
          </a:p>
        </p:txBody>
      </p:sp>
      <p:sp>
        <p:nvSpPr>
          <p:cNvPr id="32" name="object 32"/>
          <p:cNvSpPr/>
          <p:nvPr/>
        </p:nvSpPr>
        <p:spPr>
          <a:xfrm>
            <a:off x="588264" y="2231135"/>
            <a:ext cx="213360" cy="213360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582167" y="2873501"/>
            <a:ext cx="236220" cy="236220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582167" y="3534917"/>
            <a:ext cx="236220" cy="212598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582167" y="4172711"/>
            <a:ext cx="236220" cy="236220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 txBox="1"/>
          <p:nvPr/>
        </p:nvSpPr>
        <p:spPr>
          <a:xfrm>
            <a:off x="992225" y="1890623"/>
            <a:ext cx="5704205" cy="26612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6670" marR="1299845" indent="-14604">
              <a:lnSpc>
                <a:spcPct val="120100"/>
              </a:lnSpc>
              <a:spcBef>
                <a:spcPts val="100"/>
              </a:spcBef>
            </a:pPr>
            <a:r>
              <a:rPr sz="3600" dirty="0">
                <a:solidFill>
                  <a:srgbClr val="FFFFFF"/>
                </a:solidFill>
                <a:latin typeface="Arial"/>
                <a:cs typeface="Arial"/>
              </a:rPr>
              <a:t>ISCHEMIA  </a:t>
            </a:r>
            <a:r>
              <a:rPr sz="3600" spc="-5" dirty="0">
                <a:solidFill>
                  <a:srgbClr val="FFFFFF"/>
                </a:solidFill>
                <a:latin typeface="Arial"/>
                <a:cs typeface="Arial"/>
              </a:rPr>
              <a:t>PHYSICAL AGENTS  CHEMICAL</a:t>
            </a:r>
            <a:r>
              <a:rPr sz="3600" spc="-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spc="-5" dirty="0">
                <a:solidFill>
                  <a:srgbClr val="FFFFFF"/>
                </a:solidFill>
                <a:latin typeface="Arial"/>
                <a:cs typeface="Arial"/>
              </a:rPr>
              <a:t>AGENTS</a:t>
            </a:r>
            <a:endParaRPr sz="3600">
              <a:latin typeface="Arial"/>
              <a:cs typeface="Arial"/>
            </a:endParaRPr>
          </a:p>
          <a:p>
            <a:pPr marL="26670">
              <a:lnSpc>
                <a:spcPct val="100000"/>
              </a:lnSpc>
              <a:spcBef>
                <a:spcPts val="869"/>
              </a:spcBef>
            </a:pPr>
            <a:r>
              <a:rPr sz="3600" spc="-5" dirty="0">
                <a:solidFill>
                  <a:srgbClr val="FFFFFF"/>
                </a:solidFill>
                <a:latin typeface="Arial"/>
                <a:cs typeface="Arial"/>
              </a:rPr>
              <a:t>IMMUNOLOGICAL</a:t>
            </a:r>
            <a:r>
              <a:rPr sz="3600" spc="-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spc="-5" dirty="0">
                <a:solidFill>
                  <a:srgbClr val="FFFFFF"/>
                </a:solidFill>
                <a:latin typeface="Arial"/>
                <a:cs typeface="Arial"/>
              </a:rPr>
              <a:t>INJURY</a:t>
            </a:r>
            <a:endParaRPr sz="36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6304026"/>
            <a:ext cx="5745480" cy="5524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329177" y="6418326"/>
            <a:ext cx="3990975" cy="438150"/>
          </a:xfrm>
          <a:custGeom>
            <a:avLst/>
            <a:gdLst/>
            <a:ahLst/>
            <a:cxnLst/>
            <a:rect l="l" t="t" r="r" b="b"/>
            <a:pathLst>
              <a:path w="3990975" h="438150">
                <a:moveTo>
                  <a:pt x="3990593" y="323850"/>
                </a:moveTo>
                <a:lnTo>
                  <a:pt x="3582924" y="0"/>
                </a:lnTo>
                <a:lnTo>
                  <a:pt x="0" y="438150"/>
                </a:lnTo>
                <a:lnTo>
                  <a:pt x="3459479" y="438150"/>
                </a:lnTo>
                <a:lnTo>
                  <a:pt x="3990593" y="323850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912102" y="6141720"/>
            <a:ext cx="2228850" cy="60045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7984997" y="5002529"/>
            <a:ext cx="1156335" cy="381000"/>
          </a:xfrm>
          <a:custGeom>
            <a:avLst/>
            <a:gdLst/>
            <a:ahLst/>
            <a:cxnLst/>
            <a:rect l="l" t="t" r="r" b="b"/>
            <a:pathLst>
              <a:path w="1156334" h="381000">
                <a:moveTo>
                  <a:pt x="1155953" y="381000"/>
                </a:moveTo>
                <a:lnTo>
                  <a:pt x="0" y="0"/>
                </a:lnTo>
                <a:lnTo>
                  <a:pt x="0" y="9144"/>
                </a:lnTo>
                <a:lnTo>
                  <a:pt x="1155953" y="381000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0" y="2359151"/>
            <a:ext cx="7984998" cy="265252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7984997" y="4840223"/>
            <a:ext cx="1155953" cy="50520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0" y="1453896"/>
            <a:ext cx="7984998" cy="347243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641597" y="0"/>
            <a:ext cx="5014722" cy="432587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8628126" y="4289297"/>
            <a:ext cx="512825" cy="47472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8694419" y="4108703"/>
            <a:ext cx="447040" cy="532130"/>
          </a:xfrm>
          <a:custGeom>
            <a:avLst/>
            <a:gdLst/>
            <a:ahLst/>
            <a:cxnLst/>
            <a:rect l="l" t="t" r="r" b="b"/>
            <a:pathLst>
              <a:path w="447040" h="532129">
                <a:moveTo>
                  <a:pt x="446531" y="531876"/>
                </a:moveTo>
                <a:lnTo>
                  <a:pt x="446531" y="274319"/>
                </a:lnTo>
                <a:lnTo>
                  <a:pt x="152399" y="0"/>
                </a:lnTo>
                <a:lnTo>
                  <a:pt x="0" y="142494"/>
                </a:lnTo>
                <a:lnTo>
                  <a:pt x="446531" y="531876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3895344" y="0"/>
            <a:ext cx="4951475" cy="4251197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940046" y="0"/>
            <a:ext cx="3991355" cy="4022597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5537453" y="0"/>
            <a:ext cx="3489198" cy="3937253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9007602" y="3927347"/>
            <a:ext cx="133350" cy="152400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8894826" y="1349501"/>
            <a:ext cx="246379" cy="819150"/>
          </a:xfrm>
          <a:custGeom>
            <a:avLst/>
            <a:gdLst/>
            <a:ahLst/>
            <a:cxnLst/>
            <a:rect l="l" t="t" r="r" b="b"/>
            <a:pathLst>
              <a:path w="246379" h="819150">
                <a:moveTo>
                  <a:pt x="246125" y="819150"/>
                </a:moveTo>
                <a:lnTo>
                  <a:pt x="246125" y="323850"/>
                </a:lnTo>
                <a:lnTo>
                  <a:pt x="121919" y="0"/>
                </a:lnTo>
                <a:lnTo>
                  <a:pt x="0" y="304800"/>
                </a:lnTo>
                <a:lnTo>
                  <a:pt x="246125" y="819150"/>
                </a:lnTo>
                <a:close/>
              </a:path>
            </a:pathLst>
          </a:custGeom>
          <a:solidFill>
            <a:srgbClr val="00008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8107680" y="0"/>
            <a:ext cx="909066" cy="1654301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8590026" y="0"/>
            <a:ext cx="541020" cy="1263395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9045702" y="1036319"/>
            <a:ext cx="95250" cy="494030"/>
          </a:xfrm>
          <a:custGeom>
            <a:avLst/>
            <a:gdLst/>
            <a:ahLst/>
            <a:cxnLst/>
            <a:rect l="l" t="t" r="r" b="b"/>
            <a:pathLst>
              <a:path w="95250" h="494030">
                <a:moveTo>
                  <a:pt x="95250" y="493775"/>
                </a:moveTo>
                <a:lnTo>
                  <a:pt x="95249" y="9905"/>
                </a:lnTo>
                <a:lnTo>
                  <a:pt x="85343" y="0"/>
                </a:lnTo>
                <a:lnTo>
                  <a:pt x="0" y="227837"/>
                </a:lnTo>
                <a:lnTo>
                  <a:pt x="95250" y="493775"/>
                </a:lnTo>
                <a:close/>
              </a:path>
            </a:pathLst>
          </a:custGeom>
          <a:solidFill>
            <a:srgbClr val="00008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3047" y="2541270"/>
            <a:ext cx="9131046" cy="2959607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3047" y="3416046"/>
            <a:ext cx="9131046" cy="2122931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3047" y="5043678"/>
            <a:ext cx="9131046" cy="656843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2058923" y="0"/>
            <a:ext cx="7075170" cy="5043677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5272278" y="0"/>
            <a:ext cx="3861816" cy="4149851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6270497" y="0"/>
            <a:ext cx="2863596" cy="3911345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7174230" y="0"/>
            <a:ext cx="1959864" cy="3292601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7451597" y="0"/>
            <a:ext cx="1682496" cy="3073145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7907273" y="0"/>
            <a:ext cx="1226820" cy="2360675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0" y="2590800"/>
            <a:ext cx="5826252" cy="2084069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5788152" y="4437126"/>
            <a:ext cx="3352800" cy="1103376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1828800" y="1752600"/>
            <a:ext cx="4953000" cy="4800600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 txBox="1">
            <a:spLocks noGrp="1"/>
          </p:cNvSpPr>
          <p:nvPr>
            <p:ph type="title"/>
          </p:nvPr>
        </p:nvSpPr>
        <p:spPr>
          <a:xfrm>
            <a:off x="1498346" y="858265"/>
            <a:ext cx="622363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1" spc="-5" dirty="0">
                <a:latin typeface="Arial"/>
                <a:cs typeface="Arial"/>
              </a:rPr>
              <a:t>CASEOUS NECROSIS</a:t>
            </a:r>
            <a:r>
              <a:rPr sz="3600" b="1" spc="-65" dirty="0">
                <a:latin typeface="Arial"/>
                <a:cs typeface="Arial"/>
              </a:rPr>
              <a:t> </a:t>
            </a:r>
            <a:r>
              <a:rPr sz="3600" b="1" spc="-10" dirty="0">
                <a:latin typeface="Arial"/>
                <a:cs typeface="Arial"/>
              </a:rPr>
              <a:t>LUNG</a:t>
            </a:r>
            <a:endParaRPr sz="36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6304026"/>
            <a:ext cx="5745480" cy="5524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329177" y="6418326"/>
            <a:ext cx="3990975" cy="438150"/>
          </a:xfrm>
          <a:custGeom>
            <a:avLst/>
            <a:gdLst/>
            <a:ahLst/>
            <a:cxnLst/>
            <a:rect l="l" t="t" r="r" b="b"/>
            <a:pathLst>
              <a:path w="3990975" h="438150">
                <a:moveTo>
                  <a:pt x="3990593" y="323850"/>
                </a:moveTo>
                <a:lnTo>
                  <a:pt x="3582924" y="0"/>
                </a:lnTo>
                <a:lnTo>
                  <a:pt x="0" y="438150"/>
                </a:lnTo>
                <a:lnTo>
                  <a:pt x="3459479" y="438150"/>
                </a:lnTo>
                <a:lnTo>
                  <a:pt x="3990593" y="323850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912102" y="6141720"/>
            <a:ext cx="2228850" cy="60045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7984997" y="5002529"/>
            <a:ext cx="1156335" cy="381000"/>
          </a:xfrm>
          <a:custGeom>
            <a:avLst/>
            <a:gdLst/>
            <a:ahLst/>
            <a:cxnLst/>
            <a:rect l="l" t="t" r="r" b="b"/>
            <a:pathLst>
              <a:path w="1156334" h="381000">
                <a:moveTo>
                  <a:pt x="1155953" y="381000"/>
                </a:moveTo>
                <a:lnTo>
                  <a:pt x="0" y="0"/>
                </a:lnTo>
                <a:lnTo>
                  <a:pt x="0" y="9144"/>
                </a:lnTo>
                <a:lnTo>
                  <a:pt x="1155953" y="381000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0" y="2359151"/>
            <a:ext cx="7984998" cy="265252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7984997" y="4840223"/>
            <a:ext cx="1155953" cy="50520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0" y="1453896"/>
            <a:ext cx="7984998" cy="347243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641597" y="0"/>
            <a:ext cx="5014722" cy="432587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8628126" y="4289297"/>
            <a:ext cx="512825" cy="47472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8694419" y="4108703"/>
            <a:ext cx="447040" cy="532130"/>
          </a:xfrm>
          <a:custGeom>
            <a:avLst/>
            <a:gdLst/>
            <a:ahLst/>
            <a:cxnLst/>
            <a:rect l="l" t="t" r="r" b="b"/>
            <a:pathLst>
              <a:path w="447040" h="532129">
                <a:moveTo>
                  <a:pt x="446531" y="531876"/>
                </a:moveTo>
                <a:lnTo>
                  <a:pt x="446531" y="274319"/>
                </a:lnTo>
                <a:lnTo>
                  <a:pt x="152399" y="0"/>
                </a:lnTo>
                <a:lnTo>
                  <a:pt x="0" y="142494"/>
                </a:lnTo>
                <a:lnTo>
                  <a:pt x="446531" y="531876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3895344" y="0"/>
            <a:ext cx="4951475" cy="4251197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940046" y="0"/>
            <a:ext cx="3991355" cy="4022597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5537453" y="0"/>
            <a:ext cx="3489198" cy="3937253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9007602" y="3927347"/>
            <a:ext cx="133350" cy="152400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8894826" y="1349501"/>
            <a:ext cx="246379" cy="819150"/>
          </a:xfrm>
          <a:custGeom>
            <a:avLst/>
            <a:gdLst/>
            <a:ahLst/>
            <a:cxnLst/>
            <a:rect l="l" t="t" r="r" b="b"/>
            <a:pathLst>
              <a:path w="246379" h="819150">
                <a:moveTo>
                  <a:pt x="246125" y="819150"/>
                </a:moveTo>
                <a:lnTo>
                  <a:pt x="246125" y="323850"/>
                </a:lnTo>
                <a:lnTo>
                  <a:pt x="121919" y="0"/>
                </a:lnTo>
                <a:lnTo>
                  <a:pt x="0" y="304800"/>
                </a:lnTo>
                <a:lnTo>
                  <a:pt x="246125" y="819150"/>
                </a:lnTo>
                <a:close/>
              </a:path>
            </a:pathLst>
          </a:custGeom>
          <a:solidFill>
            <a:srgbClr val="00008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8107680" y="0"/>
            <a:ext cx="909066" cy="1654301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8590026" y="0"/>
            <a:ext cx="541020" cy="1263395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9045702" y="1036319"/>
            <a:ext cx="95250" cy="494030"/>
          </a:xfrm>
          <a:custGeom>
            <a:avLst/>
            <a:gdLst/>
            <a:ahLst/>
            <a:cxnLst/>
            <a:rect l="l" t="t" r="r" b="b"/>
            <a:pathLst>
              <a:path w="95250" h="494030">
                <a:moveTo>
                  <a:pt x="95250" y="493775"/>
                </a:moveTo>
                <a:lnTo>
                  <a:pt x="95249" y="9905"/>
                </a:lnTo>
                <a:lnTo>
                  <a:pt x="85343" y="0"/>
                </a:lnTo>
                <a:lnTo>
                  <a:pt x="0" y="227837"/>
                </a:lnTo>
                <a:lnTo>
                  <a:pt x="95250" y="493775"/>
                </a:lnTo>
                <a:close/>
              </a:path>
            </a:pathLst>
          </a:custGeom>
          <a:solidFill>
            <a:srgbClr val="00008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3047" y="2541270"/>
            <a:ext cx="9131046" cy="2959607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3047" y="3416046"/>
            <a:ext cx="9131046" cy="2122931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3047" y="5043678"/>
            <a:ext cx="9131046" cy="656843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2058923" y="0"/>
            <a:ext cx="7075170" cy="5043677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5272278" y="0"/>
            <a:ext cx="3861816" cy="4149851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6270497" y="0"/>
            <a:ext cx="2863596" cy="3911345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7174230" y="0"/>
            <a:ext cx="1959864" cy="3292601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7451597" y="0"/>
            <a:ext cx="1682496" cy="3073145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7907273" y="0"/>
            <a:ext cx="1226820" cy="2360675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0" y="2590800"/>
            <a:ext cx="5826252" cy="2084069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5788152" y="4437126"/>
            <a:ext cx="3352800" cy="1103376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2895600" y="1600200"/>
            <a:ext cx="4114800" cy="4876800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 txBox="1">
            <a:spLocks noGrp="1"/>
          </p:cNvSpPr>
          <p:nvPr>
            <p:ph type="title"/>
          </p:nvPr>
        </p:nvSpPr>
        <p:spPr>
          <a:xfrm>
            <a:off x="812545" y="399542"/>
            <a:ext cx="6910070" cy="6356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000" b="1" spc="-5" dirty="0">
                <a:latin typeface="Arial"/>
                <a:cs typeface="Arial"/>
              </a:rPr>
              <a:t>CASEOUS NECROSIS</a:t>
            </a:r>
            <a:r>
              <a:rPr sz="4000" b="1" spc="-80" dirty="0">
                <a:latin typeface="Arial"/>
                <a:cs typeface="Arial"/>
              </a:rPr>
              <a:t> </a:t>
            </a:r>
            <a:r>
              <a:rPr sz="4000" b="1" spc="-5" dirty="0">
                <a:latin typeface="Arial"/>
                <a:cs typeface="Arial"/>
              </a:rPr>
              <a:t>LUNG</a:t>
            </a:r>
            <a:endParaRPr sz="4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6304026"/>
            <a:ext cx="5745480" cy="5524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329177" y="6418326"/>
            <a:ext cx="3990975" cy="438150"/>
          </a:xfrm>
          <a:custGeom>
            <a:avLst/>
            <a:gdLst/>
            <a:ahLst/>
            <a:cxnLst/>
            <a:rect l="l" t="t" r="r" b="b"/>
            <a:pathLst>
              <a:path w="3990975" h="438150">
                <a:moveTo>
                  <a:pt x="3990593" y="323850"/>
                </a:moveTo>
                <a:lnTo>
                  <a:pt x="3582924" y="0"/>
                </a:lnTo>
                <a:lnTo>
                  <a:pt x="0" y="438150"/>
                </a:lnTo>
                <a:lnTo>
                  <a:pt x="3459479" y="438150"/>
                </a:lnTo>
                <a:lnTo>
                  <a:pt x="3990593" y="323850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912102" y="6141720"/>
            <a:ext cx="2228850" cy="60045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7984997" y="5002529"/>
            <a:ext cx="1156335" cy="381000"/>
          </a:xfrm>
          <a:custGeom>
            <a:avLst/>
            <a:gdLst/>
            <a:ahLst/>
            <a:cxnLst/>
            <a:rect l="l" t="t" r="r" b="b"/>
            <a:pathLst>
              <a:path w="1156334" h="381000">
                <a:moveTo>
                  <a:pt x="1155953" y="381000"/>
                </a:moveTo>
                <a:lnTo>
                  <a:pt x="0" y="0"/>
                </a:lnTo>
                <a:lnTo>
                  <a:pt x="0" y="9144"/>
                </a:lnTo>
                <a:lnTo>
                  <a:pt x="1155953" y="381000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0" y="2359151"/>
            <a:ext cx="7984998" cy="265252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7984997" y="4840223"/>
            <a:ext cx="1155953" cy="50520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0" y="1453896"/>
            <a:ext cx="7984998" cy="347243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641597" y="0"/>
            <a:ext cx="5014722" cy="432587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8628126" y="4289297"/>
            <a:ext cx="512825" cy="47472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8694419" y="4108703"/>
            <a:ext cx="447040" cy="532130"/>
          </a:xfrm>
          <a:custGeom>
            <a:avLst/>
            <a:gdLst/>
            <a:ahLst/>
            <a:cxnLst/>
            <a:rect l="l" t="t" r="r" b="b"/>
            <a:pathLst>
              <a:path w="447040" h="532129">
                <a:moveTo>
                  <a:pt x="446531" y="531876"/>
                </a:moveTo>
                <a:lnTo>
                  <a:pt x="446531" y="274319"/>
                </a:lnTo>
                <a:lnTo>
                  <a:pt x="152399" y="0"/>
                </a:lnTo>
                <a:lnTo>
                  <a:pt x="0" y="142494"/>
                </a:lnTo>
                <a:lnTo>
                  <a:pt x="446531" y="531876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3895344" y="0"/>
            <a:ext cx="4951475" cy="4251197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940046" y="0"/>
            <a:ext cx="3991355" cy="4022597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5537453" y="0"/>
            <a:ext cx="3489198" cy="3937253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9007602" y="3927347"/>
            <a:ext cx="133350" cy="152400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8894826" y="1349501"/>
            <a:ext cx="246379" cy="819150"/>
          </a:xfrm>
          <a:custGeom>
            <a:avLst/>
            <a:gdLst/>
            <a:ahLst/>
            <a:cxnLst/>
            <a:rect l="l" t="t" r="r" b="b"/>
            <a:pathLst>
              <a:path w="246379" h="819150">
                <a:moveTo>
                  <a:pt x="246125" y="819150"/>
                </a:moveTo>
                <a:lnTo>
                  <a:pt x="246125" y="323850"/>
                </a:lnTo>
                <a:lnTo>
                  <a:pt x="121919" y="0"/>
                </a:lnTo>
                <a:lnTo>
                  <a:pt x="0" y="304800"/>
                </a:lnTo>
                <a:lnTo>
                  <a:pt x="246125" y="819150"/>
                </a:lnTo>
                <a:close/>
              </a:path>
            </a:pathLst>
          </a:custGeom>
          <a:solidFill>
            <a:srgbClr val="00008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8107680" y="0"/>
            <a:ext cx="909066" cy="1654301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8590026" y="0"/>
            <a:ext cx="541020" cy="1263395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9045702" y="1036319"/>
            <a:ext cx="95250" cy="494030"/>
          </a:xfrm>
          <a:custGeom>
            <a:avLst/>
            <a:gdLst/>
            <a:ahLst/>
            <a:cxnLst/>
            <a:rect l="l" t="t" r="r" b="b"/>
            <a:pathLst>
              <a:path w="95250" h="494030">
                <a:moveTo>
                  <a:pt x="95250" y="493775"/>
                </a:moveTo>
                <a:lnTo>
                  <a:pt x="95249" y="9905"/>
                </a:lnTo>
                <a:lnTo>
                  <a:pt x="85343" y="0"/>
                </a:lnTo>
                <a:lnTo>
                  <a:pt x="0" y="227837"/>
                </a:lnTo>
                <a:lnTo>
                  <a:pt x="95250" y="493775"/>
                </a:lnTo>
                <a:close/>
              </a:path>
            </a:pathLst>
          </a:custGeom>
          <a:solidFill>
            <a:srgbClr val="00008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3047" y="2541270"/>
            <a:ext cx="9131046" cy="2959607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3047" y="3416046"/>
            <a:ext cx="9131046" cy="2122931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3047" y="5043678"/>
            <a:ext cx="9131046" cy="656843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2058923" y="0"/>
            <a:ext cx="7075170" cy="5043677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5272278" y="0"/>
            <a:ext cx="3861816" cy="4149851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6270497" y="0"/>
            <a:ext cx="2863596" cy="3911345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7174230" y="0"/>
            <a:ext cx="1959864" cy="3292601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7451597" y="0"/>
            <a:ext cx="1682496" cy="3073145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7907273" y="0"/>
            <a:ext cx="1226820" cy="2360675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0" y="2590800"/>
            <a:ext cx="5826252" cy="2084069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5788152" y="4437126"/>
            <a:ext cx="3352800" cy="1103376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3970">
              <a:lnSpc>
                <a:spcPct val="100000"/>
              </a:lnSpc>
              <a:spcBef>
                <a:spcPts val="95"/>
              </a:spcBef>
            </a:pPr>
            <a:r>
              <a:rPr spc="-5" dirty="0"/>
              <a:t>CASEOUS NECROSIS</a:t>
            </a:r>
            <a:r>
              <a:rPr spc="-10" dirty="0"/>
              <a:t> </a:t>
            </a:r>
            <a:r>
              <a:rPr spc="-5" dirty="0"/>
              <a:t>LYMPHNODE</a:t>
            </a:r>
          </a:p>
        </p:txBody>
      </p:sp>
      <p:sp>
        <p:nvSpPr>
          <p:cNvPr id="32" name="object 32"/>
          <p:cNvSpPr/>
          <p:nvPr/>
        </p:nvSpPr>
        <p:spPr>
          <a:xfrm>
            <a:off x="1295400" y="1905000"/>
            <a:ext cx="6705600" cy="4419600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6304026"/>
            <a:ext cx="5745480" cy="5524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329177" y="6418326"/>
            <a:ext cx="3990975" cy="438150"/>
          </a:xfrm>
          <a:custGeom>
            <a:avLst/>
            <a:gdLst/>
            <a:ahLst/>
            <a:cxnLst/>
            <a:rect l="l" t="t" r="r" b="b"/>
            <a:pathLst>
              <a:path w="3990975" h="438150">
                <a:moveTo>
                  <a:pt x="3990593" y="323850"/>
                </a:moveTo>
                <a:lnTo>
                  <a:pt x="3582924" y="0"/>
                </a:lnTo>
                <a:lnTo>
                  <a:pt x="0" y="438150"/>
                </a:lnTo>
                <a:lnTo>
                  <a:pt x="3459479" y="438150"/>
                </a:lnTo>
                <a:lnTo>
                  <a:pt x="3990593" y="323850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912102" y="6141720"/>
            <a:ext cx="2228850" cy="60045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7984997" y="5002529"/>
            <a:ext cx="1156335" cy="381000"/>
          </a:xfrm>
          <a:custGeom>
            <a:avLst/>
            <a:gdLst/>
            <a:ahLst/>
            <a:cxnLst/>
            <a:rect l="l" t="t" r="r" b="b"/>
            <a:pathLst>
              <a:path w="1156334" h="381000">
                <a:moveTo>
                  <a:pt x="1155953" y="381000"/>
                </a:moveTo>
                <a:lnTo>
                  <a:pt x="0" y="0"/>
                </a:lnTo>
                <a:lnTo>
                  <a:pt x="0" y="9144"/>
                </a:lnTo>
                <a:lnTo>
                  <a:pt x="1155953" y="381000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0" y="2359151"/>
            <a:ext cx="7984998" cy="265252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7984997" y="4840223"/>
            <a:ext cx="1155953" cy="50520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0" y="1453896"/>
            <a:ext cx="7984998" cy="347243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641597" y="0"/>
            <a:ext cx="5014722" cy="432587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8628126" y="4289297"/>
            <a:ext cx="512825" cy="47472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8694419" y="4108703"/>
            <a:ext cx="447040" cy="532130"/>
          </a:xfrm>
          <a:custGeom>
            <a:avLst/>
            <a:gdLst/>
            <a:ahLst/>
            <a:cxnLst/>
            <a:rect l="l" t="t" r="r" b="b"/>
            <a:pathLst>
              <a:path w="447040" h="532129">
                <a:moveTo>
                  <a:pt x="446531" y="531876"/>
                </a:moveTo>
                <a:lnTo>
                  <a:pt x="446531" y="274319"/>
                </a:lnTo>
                <a:lnTo>
                  <a:pt x="152399" y="0"/>
                </a:lnTo>
                <a:lnTo>
                  <a:pt x="0" y="142494"/>
                </a:lnTo>
                <a:lnTo>
                  <a:pt x="446531" y="531876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3895344" y="0"/>
            <a:ext cx="4951475" cy="4251197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940046" y="0"/>
            <a:ext cx="3991355" cy="4022597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5537453" y="0"/>
            <a:ext cx="3489198" cy="3937253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9007602" y="3927347"/>
            <a:ext cx="133350" cy="152400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8894826" y="1349501"/>
            <a:ext cx="246379" cy="819150"/>
          </a:xfrm>
          <a:custGeom>
            <a:avLst/>
            <a:gdLst/>
            <a:ahLst/>
            <a:cxnLst/>
            <a:rect l="l" t="t" r="r" b="b"/>
            <a:pathLst>
              <a:path w="246379" h="819150">
                <a:moveTo>
                  <a:pt x="246125" y="819150"/>
                </a:moveTo>
                <a:lnTo>
                  <a:pt x="246125" y="323850"/>
                </a:lnTo>
                <a:lnTo>
                  <a:pt x="121919" y="0"/>
                </a:lnTo>
                <a:lnTo>
                  <a:pt x="0" y="304800"/>
                </a:lnTo>
                <a:lnTo>
                  <a:pt x="246125" y="819150"/>
                </a:lnTo>
                <a:close/>
              </a:path>
            </a:pathLst>
          </a:custGeom>
          <a:solidFill>
            <a:srgbClr val="00008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8107680" y="0"/>
            <a:ext cx="909066" cy="1654301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8590026" y="0"/>
            <a:ext cx="541020" cy="1263395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9045702" y="1036319"/>
            <a:ext cx="95250" cy="494030"/>
          </a:xfrm>
          <a:custGeom>
            <a:avLst/>
            <a:gdLst/>
            <a:ahLst/>
            <a:cxnLst/>
            <a:rect l="l" t="t" r="r" b="b"/>
            <a:pathLst>
              <a:path w="95250" h="494030">
                <a:moveTo>
                  <a:pt x="95250" y="493775"/>
                </a:moveTo>
                <a:lnTo>
                  <a:pt x="95249" y="9905"/>
                </a:lnTo>
                <a:lnTo>
                  <a:pt x="85343" y="0"/>
                </a:lnTo>
                <a:lnTo>
                  <a:pt x="0" y="227837"/>
                </a:lnTo>
                <a:lnTo>
                  <a:pt x="95250" y="493775"/>
                </a:lnTo>
                <a:close/>
              </a:path>
            </a:pathLst>
          </a:custGeom>
          <a:solidFill>
            <a:srgbClr val="00008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3047" y="2541270"/>
            <a:ext cx="9131046" cy="2959607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3047" y="3416046"/>
            <a:ext cx="9131046" cy="2122931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3047" y="5043678"/>
            <a:ext cx="9131046" cy="656843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2058923" y="0"/>
            <a:ext cx="7075170" cy="5043677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5272278" y="0"/>
            <a:ext cx="3861816" cy="4149851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6270497" y="0"/>
            <a:ext cx="2863596" cy="3911345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7174230" y="0"/>
            <a:ext cx="1959864" cy="3292601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7451597" y="0"/>
            <a:ext cx="1682496" cy="3073145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7907273" y="0"/>
            <a:ext cx="1226820" cy="2360675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0" y="2590800"/>
            <a:ext cx="5826252" cy="2084069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5788152" y="4437126"/>
            <a:ext cx="3352800" cy="1103376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1447800" y="1752600"/>
            <a:ext cx="6477000" cy="4648200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 txBox="1">
            <a:spLocks noGrp="1"/>
          </p:cNvSpPr>
          <p:nvPr>
            <p:ph type="title"/>
          </p:nvPr>
        </p:nvSpPr>
        <p:spPr>
          <a:xfrm>
            <a:off x="795019" y="860551"/>
            <a:ext cx="7096759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200" b="1" spc="-5" dirty="0">
                <a:latin typeface="Arial"/>
                <a:cs typeface="Arial"/>
              </a:rPr>
              <a:t>CASEOUS NECROSIS LYMPH NODE</a:t>
            </a:r>
            <a:endParaRPr sz="3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6304026"/>
            <a:ext cx="5745480" cy="5524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329177" y="6418326"/>
            <a:ext cx="3990975" cy="438150"/>
          </a:xfrm>
          <a:custGeom>
            <a:avLst/>
            <a:gdLst/>
            <a:ahLst/>
            <a:cxnLst/>
            <a:rect l="l" t="t" r="r" b="b"/>
            <a:pathLst>
              <a:path w="3990975" h="438150">
                <a:moveTo>
                  <a:pt x="3990593" y="323850"/>
                </a:moveTo>
                <a:lnTo>
                  <a:pt x="3582924" y="0"/>
                </a:lnTo>
                <a:lnTo>
                  <a:pt x="0" y="438150"/>
                </a:lnTo>
                <a:lnTo>
                  <a:pt x="3459479" y="438150"/>
                </a:lnTo>
                <a:lnTo>
                  <a:pt x="3990593" y="323850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912102" y="6141720"/>
            <a:ext cx="2228850" cy="60045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7984997" y="5002529"/>
            <a:ext cx="1156335" cy="381000"/>
          </a:xfrm>
          <a:custGeom>
            <a:avLst/>
            <a:gdLst/>
            <a:ahLst/>
            <a:cxnLst/>
            <a:rect l="l" t="t" r="r" b="b"/>
            <a:pathLst>
              <a:path w="1156334" h="381000">
                <a:moveTo>
                  <a:pt x="1155953" y="381000"/>
                </a:moveTo>
                <a:lnTo>
                  <a:pt x="0" y="0"/>
                </a:lnTo>
                <a:lnTo>
                  <a:pt x="0" y="9144"/>
                </a:lnTo>
                <a:lnTo>
                  <a:pt x="1155953" y="381000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0" y="2359151"/>
            <a:ext cx="7984998" cy="265252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7984997" y="4840223"/>
            <a:ext cx="1155953" cy="50520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0" y="1453896"/>
            <a:ext cx="7984998" cy="347243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641597" y="0"/>
            <a:ext cx="5014722" cy="432587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8628126" y="4289297"/>
            <a:ext cx="512825" cy="47472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8694419" y="4108703"/>
            <a:ext cx="447040" cy="532130"/>
          </a:xfrm>
          <a:custGeom>
            <a:avLst/>
            <a:gdLst/>
            <a:ahLst/>
            <a:cxnLst/>
            <a:rect l="l" t="t" r="r" b="b"/>
            <a:pathLst>
              <a:path w="447040" h="532129">
                <a:moveTo>
                  <a:pt x="446531" y="531876"/>
                </a:moveTo>
                <a:lnTo>
                  <a:pt x="446531" y="274319"/>
                </a:lnTo>
                <a:lnTo>
                  <a:pt x="152399" y="0"/>
                </a:lnTo>
                <a:lnTo>
                  <a:pt x="0" y="142494"/>
                </a:lnTo>
                <a:lnTo>
                  <a:pt x="446531" y="531876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3895344" y="0"/>
            <a:ext cx="4951475" cy="4251197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940046" y="0"/>
            <a:ext cx="3991355" cy="4022597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5537453" y="0"/>
            <a:ext cx="3489198" cy="3937253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9007602" y="3927347"/>
            <a:ext cx="133350" cy="152400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8894826" y="1349501"/>
            <a:ext cx="246379" cy="819150"/>
          </a:xfrm>
          <a:custGeom>
            <a:avLst/>
            <a:gdLst/>
            <a:ahLst/>
            <a:cxnLst/>
            <a:rect l="l" t="t" r="r" b="b"/>
            <a:pathLst>
              <a:path w="246379" h="819150">
                <a:moveTo>
                  <a:pt x="246125" y="819150"/>
                </a:moveTo>
                <a:lnTo>
                  <a:pt x="246125" y="323850"/>
                </a:lnTo>
                <a:lnTo>
                  <a:pt x="121919" y="0"/>
                </a:lnTo>
                <a:lnTo>
                  <a:pt x="0" y="304800"/>
                </a:lnTo>
                <a:lnTo>
                  <a:pt x="246125" y="819150"/>
                </a:lnTo>
                <a:close/>
              </a:path>
            </a:pathLst>
          </a:custGeom>
          <a:solidFill>
            <a:srgbClr val="00008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8107680" y="0"/>
            <a:ext cx="909066" cy="1654301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8590026" y="0"/>
            <a:ext cx="541020" cy="1263395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9045702" y="1036319"/>
            <a:ext cx="95250" cy="494030"/>
          </a:xfrm>
          <a:custGeom>
            <a:avLst/>
            <a:gdLst/>
            <a:ahLst/>
            <a:cxnLst/>
            <a:rect l="l" t="t" r="r" b="b"/>
            <a:pathLst>
              <a:path w="95250" h="494030">
                <a:moveTo>
                  <a:pt x="95250" y="493775"/>
                </a:moveTo>
                <a:lnTo>
                  <a:pt x="95249" y="9905"/>
                </a:lnTo>
                <a:lnTo>
                  <a:pt x="85343" y="0"/>
                </a:lnTo>
                <a:lnTo>
                  <a:pt x="0" y="227837"/>
                </a:lnTo>
                <a:lnTo>
                  <a:pt x="95250" y="493775"/>
                </a:lnTo>
                <a:close/>
              </a:path>
            </a:pathLst>
          </a:custGeom>
          <a:solidFill>
            <a:srgbClr val="00008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3047" y="2541270"/>
            <a:ext cx="9131046" cy="2959607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3047" y="3416046"/>
            <a:ext cx="9131046" cy="2122931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3047" y="5043678"/>
            <a:ext cx="9131046" cy="656843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2058923" y="0"/>
            <a:ext cx="7075170" cy="5043677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5272278" y="0"/>
            <a:ext cx="3861816" cy="4149851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6270497" y="0"/>
            <a:ext cx="2863596" cy="3911345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7174230" y="0"/>
            <a:ext cx="1959864" cy="3292601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7451597" y="0"/>
            <a:ext cx="1682496" cy="3073145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7907273" y="0"/>
            <a:ext cx="1226820" cy="2360675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0" y="2590800"/>
            <a:ext cx="5826252" cy="2084069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5788152" y="4437126"/>
            <a:ext cx="3352800" cy="1103376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914400" y="1524000"/>
            <a:ext cx="7772400" cy="4876800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 txBox="1">
            <a:spLocks noGrp="1"/>
          </p:cNvSpPr>
          <p:nvPr>
            <p:ph type="title"/>
          </p:nvPr>
        </p:nvSpPr>
        <p:spPr>
          <a:xfrm>
            <a:off x="1754377" y="551942"/>
            <a:ext cx="5328285" cy="6356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000" b="1" spc="-5" dirty="0">
                <a:latin typeface="Arial"/>
                <a:cs typeface="Arial"/>
              </a:rPr>
              <a:t>CASEOUS</a:t>
            </a:r>
            <a:r>
              <a:rPr sz="4000" b="1" spc="-80" dirty="0">
                <a:latin typeface="Arial"/>
                <a:cs typeface="Arial"/>
              </a:rPr>
              <a:t> </a:t>
            </a:r>
            <a:r>
              <a:rPr sz="4000" b="1" spc="-5" dirty="0">
                <a:latin typeface="Arial"/>
                <a:cs typeface="Arial"/>
              </a:rPr>
              <a:t>NECROSIS</a:t>
            </a:r>
            <a:endParaRPr sz="4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6304026"/>
            <a:ext cx="5745480" cy="5524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329177" y="6418326"/>
            <a:ext cx="3990975" cy="438150"/>
          </a:xfrm>
          <a:custGeom>
            <a:avLst/>
            <a:gdLst/>
            <a:ahLst/>
            <a:cxnLst/>
            <a:rect l="l" t="t" r="r" b="b"/>
            <a:pathLst>
              <a:path w="3990975" h="438150">
                <a:moveTo>
                  <a:pt x="3990593" y="323850"/>
                </a:moveTo>
                <a:lnTo>
                  <a:pt x="3582924" y="0"/>
                </a:lnTo>
                <a:lnTo>
                  <a:pt x="0" y="438150"/>
                </a:lnTo>
                <a:lnTo>
                  <a:pt x="3459479" y="438150"/>
                </a:lnTo>
                <a:lnTo>
                  <a:pt x="3990593" y="323850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912102" y="6141720"/>
            <a:ext cx="2228850" cy="60045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7984997" y="5002529"/>
            <a:ext cx="1156335" cy="381000"/>
          </a:xfrm>
          <a:custGeom>
            <a:avLst/>
            <a:gdLst/>
            <a:ahLst/>
            <a:cxnLst/>
            <a:rect l="l" t="t" r="r" b="b"/>
            <a:pathLst>
              <a:path w="1156334" h="381000">
                <a:moveTo>
                  <a:pt x="1155953" y="381000"/>
                </a:moveTo>
                <a:lnTo>
                  <a:pt x="0" y="0"/>
                </a:lnTo>
                <a:lnTo>
                  <a:pt x="0" y="9144"/>
                </a:lnTo>
                <a:lnTo>
                  <a:pt x="1155953" y="381000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0" y="2359151"/>
            <a:ext cx="7984998" cy="265252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7984997" y="4840223"/>
            <a:ext cx="1155953" cy="50520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0" y="1453896"/>
            <a:ext cx="7984998" cy="347243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641597" y="0"/>
            <a:ext cx="5014722" cy="432587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8628126" y="4289297"/>
            <a:ext cx="512825" cy="47472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8694419" y="4108703"/>
            <a:ext cx="447040" cy="532130"/>
          </a:xfrm>
          <a:custGeom>
            <a:avLst/>
            <a:gdLst/>
            <a:ahLst/>
            <a:cxnLst/>
            <a:rect l="l" t="t" r="r" b="b"/>
            <a:pathLst>
              <a:path w="447040" h="532129">
                <a:moveTo>
                  <a:pt x="446531" y="531876"/>
                </a:moveTo>
                <a:lnTo>
                  <a:pt x="446531" y="274319"/>
                </a:lnTo>
                <a:lnTo>
                  <a:pt x="152399" y="0"/>
                </a:lnTo>
                <a:lnTo>
                  <a:pt x="0" y="142494"/>
                </a:lnTo>
                <a:lnTo>
                  <a:pt x="446531" y="531876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3895344" y="0"/>
            <a:ext cx="4951475" cy="4251197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940046" y="0"/>
            <a:ext cx="3991355" cy="4022597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5537453" y="0"/>
            <a:ext cx="3489198" cy="3937253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9007602" y="3927347"/>
            <a:ext cx="133350" cy="152400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8894826" y="1349501"/>
            <a:ext cx="246379" cy="819150"/>
          </a:xfrm>
          <a:custGeom>
            <a:avLst/>
            <a:gdLst/>
            <a:ahLst/>
            <a:cxnLst/>
            <a:rect l="l" t="t" r="r" b="b"/>
            <a:pathLst>
              <a:path w="246379" h="819150">
                <a:moveTo>
                  <a:pt x="246125" y="819150"/>
                </a:moveTo>
                <a:lnTo>
                  <a:pt x="246125" y="323850"/>
                </a:lnTo>
                <a:lnTo>
                  <a:pt x="121919" y="0"/>
                </a:lnTo>
                <a:lnTo>
                  <a:pt x="0" y="304800"/>
                </a:lnTo>
                <a:lnTo>
                  <a:pt x="246125" y="819150"/>
                </a:lnTo>
                <a:close/>
              </a:path>
            </a:pathLst>
          </a:custGeom>
          <a:solidFill>
            <a:srgbClr val="00008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8107680" y="0"/>
            <a:ext cx="909066" cy="1654301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8590026" y="0"/>
            <a:ext cx="541020" cy="1263395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9045702" y="1036319"/>
            <a:ext cx="95250" cy="494030"/>
          </a:xfrm>
          <a:custGeom>
            <a:avLst/>
            <a:gdLst/>
            <a:ahLst/>
            <a:cxnLst/>
            <a:rect l="l" t="t" r="r" b="b"/>
            <a:pathLst>
              <a:path w="95250" h="494030">
                <a:moveTo>
                  <a:pt x="95250" y="493775"/>
                </a:moveTo>
                <a:lnTo>
                  <a:pt x="95249" y="9905"/>
                </a:lnTo>
                <a:lnTo>
                  <a:pt x="85343" y="0"/>
                </a:lnTo>
                <a:lnTo>
                  <a:pt x="0" y="227837"/>
                </a:lnTo>
                <a:lnTo>
                  <a:pt x="95250" y="493775"/>
                </a:lnTo>
                <a:close/>
              </a:path>
            </a:pathLst>
          </a:custGeom>
          <a:solidFill>
            <a:srgbClr val="00008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3047" y="2541270"/>
            <a:ext cx="9131046" cy="2959607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3047" y="3416046"/>
            <a:ext cx="9131046" cy="2122931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3047" y="5043678"/>
            <a:ext cx="9131046" cy="656843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2058923" y="0"/>
            <a:ext cx="7075170" cy="5043677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5272278" y="0"/>
            <a:ext cx="3861816" cy="4149851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6270497" y="0"/>
            <a:ext cx="2863596" cy="3911345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7174230" y="0"/>
            <a:ext cx="1959864" cy="3292601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7451597" y="0"/>
            <a:ext cx="1682496" cy="3073145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7907273" y="0"/>
            <a:ext cx="1226820" cy="2360675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0" y="2590800"/>
            <a:ext cx="5826252" cy="2084069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5788152" y="4437126"/>
            <a:ext cx="3352800" cy="1103376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762000" y="1523999"/>
            <a:ext cx="7696200" cy="4965954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 txBox="1">
            <a:spLocks noGrp="1"/>
          </p:cNvSpPr>
          <p:nvPr>
            <p:ph type="title"/>
          </p:nvPr>
        </p:nvSpPr>
        <p:spPr>
          <a:xfrm>
            <a:off x="1149350" y="481075"/>
            <a:ext cx="6541770" cy="4527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b="1" spc="-5" dirty="0">
                <a:latin typeface="Arial"/>
                <a:cs typeface="Arial"/>
              </a:rPr>
              <a:t>CASEATION NECROSIS LYMPH</a:t>
            </a:r>
            <a:r>
              <a:rPr sz="2800" b="1" spc="-55" dirty="0">
                <a:latin typeface="Arial"/>
                <a:cs typeface="Arial"/>
              </a:rPr>
              <a:t> </a:t>
            </a:r>
            <a:r>
              <a:rPr sz="2800" b="1" spc="-5" dirty="0">
                <a:latin typeface="Arial"/>
                <a:cs typeface="Arial"/>
              </a:rPr>
              <a:t>NODE</a:t>
            </a:r>
            <a:endParaRPr sz="2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6304026"/>
            <a:ext cx="5745480" cy="5524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329177" y="6418326"/>
            <a:ext cx="3990975" cy="438150"/>
          </a:xfrm>
          <a:custGeom>
            <a:avLst/>
            <a:gdLst/>
            <a:ahLst/>
            <a:cxnLst/>
            <a:rect l="l" t="t" r="r" b="b"/>
            <a:pathLst>
              <a:path w="3990975" h="438150">
                <a:moveTo>
                  <a:pt x="3990593" y="323850"/>
                </a:moveTo>
                <a:lnTo>
                  <a:pt x="3582924" y="0"/>
                </a:lnTo>
                <a:lnTo>
                  <a:pt x="0" y="438150"/>
                </a:lnTo>
                <a:lnTo>
                  <a:pt x="3459479" y="438150"/>
                </a:lnTo>
                <a:lnTo>
                  <a:pt x="3990593" y="323850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912102" y="6141720"/>
            <a:ext cx="2228850" cy="60045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7984997" y="5002529"/>
            <a:ext cx="1156335" cy="381000"/>
          </a:xfrm>
          <a:custGeom>
            <a:avLst/>
            <a:gdLst/>
            <a:ahLst/>
            <a:cxnLst/>
            <a:rect l="l" t="t" r="r" b="b"/>
            <a:pathLst>
              <a:path w="1156334" h="381000">
                <a:moveTo>
                  <a:pt x="1155953" y="381000"/>
                </a:moveTo>
                <a:lnTo>
                  <a:pt x="0" y="0"/>
                </a:lnTo>
                <a:lnTo>
                  <a:pt x="0" y="9144"/>
                </a:lnTo>
                <a:lnTo>
                  <a:pt x="1155953" y="381000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0" y="2359151"/>
            <a:ext cx="7984998" cy="265252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7984997" y="4840223"/>
            <a:ext cx="1155953" cy="50520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0" y="1453896"/>
            <a:ext cx="7984998" cy="347243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641597" y="0"/>
            <a:ext cx="5014722" cy="432587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8628126" y="4289297"/>
            <a:ext cx="512825" cy="47472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8694419" y="4108703"/>
            <a:ext cx="447040" cy="532130"/>
          </a:xfrm>
          <a:custGeom>
            <a:avLst/>
            <a:gdLst/>
            <a:ahLst/>
            <a:cxnLst/>
            <a:rect l="l" t="t" r="r" b="b"/>
            <a:pathLst>
              <a:path w="447040" h="532129">
                <a:moveTo>
                  <a:pt x="446531" y="531876"/>
                </a:moveTo>
                <a:lnTo>
                  <a:pt x="446531" y="274319"/>
                </a:lnTo>
                <a:lnTo>
                  <a:pt x="152399" y="0"/>
                </a:lnTo>
                <a:lnTo>
                  <a:pt x="0" y="142494"/>
                </a:lnTo>
                <a:lnTo>
                  <a:pt x="446531" y="531876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3895344" y="0"/>
            <a:ext cx="4951475" cy="4251197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940046" y="0"/>
            <a:ext cx="3991355" cy="4022597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5537453" y="0"/>
            <a:ext cx="3489198" cy="3937253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9007602" y="3927347"/>
            <a:ext cx="133350" cy="152400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8894826" y="1349501"/>
            <a:ext cx="246379" cy="819150"/>
          </a:xfrm>
          <a:custGeom>
            <a:avLst/>
            <a:gdLst/>
            <a:ahLst/>
            <a:cxnLst/>
            <a:rect l="l" t="t" r="r" b="b"/>
            <a:pathLst>
              <a:path w="246379" h="819150">
                <a:moveTo>
                  <a:pt x="246125" y="819150"/>
                </a:moveTo>
                <a:lnTo>
                  <a:pt x="246125" y="323850"/>
                </a:lnTo>
                <a:lnTo>
                  <a:pt x="121919" y="0"/>
                </a:lnTo>
                <a:lnTo>
                  <a:pt x="0" y="304800"/>
                </a:lnTo>
                <a:lnTo>
                  <a:pt x="246125" y="819150"/>
                </a:lnTo>
                <a:close/>
              </a:path>
            </a:pathLst>
          </a:custGeom>
          <a:solidFill>
            <a:srgbClr val="00008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8107680" y="0"/>
            <a:ext cx="909066" cy="1654301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8590026" y="0"/>
            <a:ext cx="541020" cy="1263395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9045702" y="1036319"/>
            <a:ext cx="95250" cy="494030"/>
          </a:xfrm>
          <a:custGeom>
            <a:avLst/>
            <a:gdLst/>
            <a:ahLst/>
            <a:cxnLst/>
            <a:rect l="l" t="t" r="r" b="b"/>
            <a:pathLst>
              <a:path w="95250" h="494030">
                <a:moveTo>
                  <a:pt x="95250" y="493775"/>
                </a:moveTo>
                <a:lnTo>
                  <a:pt x="95249" y="9905"/>
                </a:lnTo>
                <a:lnTo>
                  <a:pt x="85343" y="0"/>
                </a:lnTo>
                <a:lnTo>
                  <a:pt x="0" y="227837"/>
                </a:lnTo>
                <a:lnTo>
                  <a:pt x="95250" y="493775"/>
                </a:lnTo>
                <a:close/>
              </a:path>
            </a:pathLst>
          </a:custGeom>
          <a:solidFill>
            <a:srgbClr val="00008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3047" y="2541270"/>
            <a:ext cx="9131046" cy="2959607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3047" y="3416046"/>
            <a:ext cx="9131046" cy="2122931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3047" y="5043678"/>
            <a:ext cx="9131046" cy="656843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2058923" y="0"/>
            <a:ext cx="7075170" cy="5043677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5272278" y="0"/>
            <a:ext cx="3861816" cy="4149851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6270497" y="0"/>
            <a:ext cx="2863596" cy="3911345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7174230" y="0"/>
            <a:ext cx="1959864" cy="3292601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7451597" y="0"/>
            <a:ext cx="1682496" cy="3073145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7907273" y="0"/>
            <a:ext cx="1226820" cy="2360675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0" y="2590800"/>
            <a:ext cx="5826252" cy="2084069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5788152" y="4437126"/>
            <a:ext cx="3352800" cy="1103376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 txBox="1">
            <a:spLocks noGrp="1"/>
          </p:cNvSpPr>
          <p:nvPr>
            <p:ph type="title"/>
          </p:nvPr>
        </p:nvSpPr>
        <p:spPr>
          <a:xfrm>
            <a:off x="2493477" y="485607"/>
            <a:ext cx="4156710" cy="6959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400" spc="-5" dirty="0"/>
              <a:t>FAT</a:t>
            </a:r>
            <a:r>
              <a:rPr sz="4400" spc="-55" dirty="0"/>
              <a:t> </a:t>
            </a:r>
            <a:r>
              <a:rPr sz="4400" spc="-5" dirty="0"/>
              <a:t>NECROSIS</a:t>
            </a:r>
            <a:endParaRPr sz="4400"/>
          </a:p>
        </p:txBody>
      </p:sp>
      <p:sp>
        <p:nvSpPr>
          <p:cNvPr id="32" name="object 32"/>
          <p:cNvSpPr/>
          <p:nvPr/>
        </p:nvSpPr>
        <p:spPr>
          <a:xfrm>
            <a:off x="582929" y="1836420"/>
            <a:ext cx="266700" cy="266700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582929" y="2583179"/>
            <a:ext cx="266700" cy="266700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582929" y="3916679"/>
            <a:ext cx="266700" cy="266700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582929" y="5250179"/>
            <a:ext cx="266700" cy="266700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 txBox="1"/>
          <p:nvPr/>
        </p:nvSpPr>
        <p:spPr>
          <a:xfrm>
            <a:off x="879337" y="1496100"/>
            <a:ext cx="7342505" cy="4782820"/>
          </a:xfrm>
          <a:prstGeom prst="rect">
            <a:avLst/>
          </a:prstGeom>
        </p:spPr>
        <p:txBody>
          <a:bodyPr vert="horz" wrap="square" lIns="0" tIns="13525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65"/>
              </a:spcBef>
            </a:pPr>
            <a:r>
              <a:rPr sz="4000" dirty="0">
                <a:solidFill>
                  <a:srgbClr val="FFFFFF"/>
                </a:solidFill>
                <a:latin typeface="Arial"/>
                <a:cs typeface="Arial"/>
              </a:rPr>
              <a:t>Seen in pancreas,</a:t>
            </a:r>
            <a:r>
              <a:rPr sz="4000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000" dirty="0">
                <a:solidFill>
                  <a:srgbClr val="FFFFFF"/>
                </a:solidFill>
                <a:latin typeface="Arial"/>
                <a:cs typeface="Arial"/>
              </a:rPr>
              <a:t>breast</a:t>
            </a:r>
            <a:endParaRPr sz="4000">
              <a:latin typeface="Arial"/>
              <a:cs typeface="Arial"/>
            </a:endParaRPr>
          </a:p>
          <a:p>
            <a:pPr marL="12700" marR="456565">
              <a:lnSpc>
                <a:spcPct val="100000"/>
              </a:lnSpc>
              <a:spcBef>
                <a:spcPts val="965"/>
              </a:spcBef>
            </a:pPr>
            <a:r>
              <a:rPr sz="4000" dirty="0">
                <a:solidFill>
                  <a:srgbClr val="FFFFFF"/>
                </a:solidFill>
                <a:latin typeface="Arial"/>
                <a:cs typeface="Arial"/>
              </a:rPr>
              <a:t>In acute pancreatitis</a:t>
            </a:r>
            <a:r>
              <a:rPr sz="4000" spc="-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000" dirty="0">
                <a:solidFill>
                  <a:srgbClr val="FFFFFF"/>
                </a:solidFill>
                <a:latin typeface="Arial"/>
                <a:cs typeface="Arial"/>
              </a:rPr>
              <a:t>,activated  lipase causes fat</a:t>
            </a:r>
            <a:r>
              <a:rPr sz="400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000" dirty="0">
                <a:solidFill>
                  <a:srgbClr val="FFFFFF"/>
                </a:solidFill>
                <a:latin typeface="Arial"/>
                <a:cs typeface="Arial"/>
              </a:rPr>
              <a:t>necrosis.</a:t>
            </a:r>
            <a:endParaRPr sz="4000">
              <a:latin typeface="Arial"/>
              <a:cs typeface="Arial"/>
            </a:endParaRPr>
          </a:p>
          <a:p>
            <a:pPr marL="12700" marR="1137920">
              <a:lnSpc>
                <a:spcPct val="100000"/>
              </a:lnSpc>
              <a:spcBef>
                <a:spcPts val="960"/>
              </a:spcBef>
            </a:pPr>
            <a:r>
              <a:rPr sz="4000" dirty="0">
                <a:solidFill>
                  <a:srgbClr val="FFFFFF"/>
                </a:solidFill>
                <a:latin typeface="Arial"/>
                <a:cs typeface="Arial"/>
              </a:rPr>
              <a:t>Grossly visible chalky</a:t>
            </a:r>
            <a:r>
              <a:rPr sz="4000" spc="-1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000" dirty="0">
                <a:solidFill>
                  <a:srgbClr val="FFFFFF"/>
                </a:solidFill>
                <a:latin typeface="Arial"/>
                <a:cs typeface="Arial"/>
              </a:rPr>
              <a:t>white  areas.</a:t>
            </a:r>
            <a:endParaRPr sz="4000">
              <a:latin typeface="Arial"/>
              <a:cs typeface="Arial"/>
            </a:endParaRPr>
          </a:p>
          <a:p>
            <a:pPr marL="12700" marR="5080">
              <a:lnSpc>
                <a:spcPct val="100000"/>
              </a:lnSpc>
              <a:spcBef>
                <a:spcPts val="965"/>
              </a:spcBef>
            </a:pPr>
            <a:r>
              <a:rPr sz="4000" dirty="0">
                <a:solidFill>
                  <a:srgbClr val="FFFFFF"/>
                </a:solidFill>
                <a:latin typeface="Arial"/>
                <a:cs typeface="Arial"/>
              </a:rPr>
              <a:t>Presence of shadowy outlines</a:t>
            </a:r>
            <a:r>
              <a:rPr sz="4000" spc="-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000" dirty="0">
                <a:solidFill>
                  <a:srgbClr val="FFFFFF"/>
                </a:solidFill>
                <a:latin typeface="Arial"/>
                <a:cs typeface="Arial"/>
              </a:rPr>
              <a:t>of  necrotic</a:t>
            </a:r>
            <a:r>
              <a:rPr sz="40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000" dirty="0">
                <a:solidFill>
                  <a:srgbClr val="FFFFFF"/>
                </a:solidFill>
                <a:latin typeface="Arial"/>
                <a:cs typeface="Arial"/>
              </a:rPr>
              <a:t>cells.</a:t>
            </a:r>
            <a:endParaRPr sz="4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6304026"/>
            <a:ext cx="5745480" cy="5524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329177" y="6418326"/>
            <a:ext cx="3990975" cy="438150"/>
          </a:xfrm>
          <a:custGeom>
            <a:avLst/>
            <a:gdLst/>
            <a:ahLst/>
            <a:cxnLst/>
            <a:rect l="l" t="t" r="r" b="b"/>
            <a:pathLst>
              <a:path w="3990975" h="438150">
                <a:moveTo>
                  <a:pt x="3990593" y="323850"/>
                </a:moveTo>
                <a:lnTo>
                  <a:pt x="3582924" y="0"/>
                </a:lnTo>
                <a:lnTo>
                  <a:pt x="0" y="438150"/>
                </a:lnTo>
                <a:lnTo>
                  <a:pt x="3459479" y="438150"/>
                </a:lnTo>
                <a:lnTo>
                  <a:pt x="3990593" y="323850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912102" y="6141720"/>
            <a:ext cx="2228850" cy="60045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7984997" y="5002529"/>
            <a:ext cx="1156335" cy="381000"/>
          </a:xfrm>
          <a:custGeom>
            <a:avLst/>
            <a:gdLst/>
            <a:ahLst/>
            <a:cxnLst/>
            <a:rect l="l" t="t" r="r" b="b"/>
            <a:pathLst>
              <a:path w="1156334" h="381000">
                <a:moveTo>
                  <a:pt x="1155953" y="381000"/>
                </a:moveTo>
                <a:lnTo>
                  <a:pt x="0" y="0"/>
                </a:lnTo>
                <a:lnTo>
                  <a:pt x="0" y="9144"/>
                </a:lnTo>
                <a:lnTo>
                  <a:pt x="1155953" y="381000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0" y="2359151"/>
            <a:ext cx="7984998" cy="265252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7984997" y="4840223"/>
            <a:ext cx="1155953" cy="50520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0" y="1453896"/>
            <a:ext cx="7984998" cy="347243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641597" y="0"/>
            <a:ext cx="5014722" cy="432587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8628126" y="4289297"/>
            <a:ext cx="512825" cy="47472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8694419" y="4108703"/>
            <a:ext cx="447040" cy="532130"/>
          </a:xfrm>
          <a:custGeom>
            <a:avLst/>
            <a:gdLst/>
            <a:ahLst/>
            <a:cxnLst/>
            <a:rect l="l" t="t" r="r" b="b"/>
            <a:pathLst>
              <a:path w="447040" h="532129">
                <a:moveTo>
                  <a:pt x="446531" y="531876"/>
                </a:moveTo>
                <a:lnTo>
                  <a:pt x="446531" y="274319"/>
                </a:lnTo>
                <a:lnTo>
                  <a:pt x="152399" y="0"/>
                </a:lnTo>
                <a:lnTo>
                  <a:pt x="0" y="142494"/>
                </a:lnTo>
                <a:lnTo>
                  <a:pt x="446531" y="531876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3895344" y="0"/>
            <a:ext cx="4951475" cy="4251197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940046" y="0"/>
            <a:ext cx="3991355" cy="4022597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5537453" y="0"/>
            <a:ext cx="3489198" cy="3937253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9007602" y="3927347"/>
            <a:ext cx="133350" cy="152400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8894826" y="1349501"/>
            <a:ext cx="246379" cy="819150"/>
          </a:xfrm>
          <a:custGeom>
            <a:avLst/>
            <a:gdLst/>
            <a:ahLst/>
            <a:cxnLst/>
            <a:rect l="l" t="t" r="r" b="b"/>
            <a:pathLst>
              <a:path w="246379" h="819150">
                <a:moveTo>
                  <a:pt x="246125" y="819150"/>
                </a:moveTo>
                <a:lnTo>
                  <a:pt x="246125" y="323850"/>
                </a:lnTo>
                <a:lnTo>
                  <a:pt x="121919" y="0"/>
                </a:lnTo>
                <a:lnTo>
                  <a:pt x="0" y="304800"/>
                </a:lnTo>
                <a:lnTo>
                  <a:pt x="246125" y="819150"/>
                </a:lnTo>
                <a:close/>
              </a:path>
            </a:pathLst>
          </a:custGeom>
          <a:solidFill>
            <a:srgbClr val="00008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8107680" y="0"/>
            <a:ext cx="909066" cy="1654301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8590026" y="0"/>
            <a:ext cx="541020" cy="1263395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9045702" y="1036319"/>
            <a:ext cx="95250" cy="494030"/>
          </a:xfrm>
          <a:custGeom>
            <a:avLst/>
            <a:gdLst/>
            <a:ahLst/>
            <a:cxnLst/>
            <a:rect l="l" t="t" r="r" b="b"/>
            <a:pathLst>
              <a:path w="95250" h="494030">
                <a:moveTo>
                  <a:pt x="95250" y="493775"/>
                </a:moveTo>
                <a:lnTo>
                  <a:pt x="95249" y="9905"/>
                </a:lnTo>
                <a:lnTo>
                  <a:pt x="85343" y="0"/>
                </a:lnTo>
                <a:lnTo>
                  <a:pt x="0" y="227837"/>
                </a:lnTo>
                <a:lnTo>
                  <a:pt x="95250" y="493775"/>
                </a:lnTo>
                <a:close/>
              </a:path>
            </a:pathLst>
          </a:custGeom>
          <a:solidFill>
            <a:srgbClr val="00008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3047" y="2541270"/>
            <a:ext cx="9131046" cy="2959607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3047" y="3416046"/>
            <a:ext cx="9131046" cy="2122931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3047" y="5043678"/>
            <a:ext cx="9131046" cy="656843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2058923" y="0"/>
            <a:ext cx="7075170" cy="5043677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5272278" y="0"/>
            <a:ext cx="3861816" cy="4149851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6270497" y="0"/>
            <a:ext cx="2863596" cy="3911345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7174230" y="0"/>
            <a:ext cx="1959864" cy="3292601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7451597" y="0"/>
            <a:ext cx="1682496" cy="3073145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7907273" y="0"/>
            <a:ext cx="1226820" cy="2360675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0" y="2590800"/>
            <a:ext cx="5826252" cy="2084069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5788152" y="4437126"/>
            <a:ext cx="3352800" cy="1103376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685800" y="1371600"/>
            <a:ext cx="7696200" cy="5181600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 txBox="1">
            <a:spLocks noGrp="1"/>
          </p:cNvSpPr>
          <p:nvPr>
            <p:ph type="title"/>
          </p:nvPr>
        </p:nvSpPr>
        <p:spPr>
          <a:xfrm>
            <a:off x="2742692" y="553465"/>
            <a:ext cx="343027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1" dirty="0">
                <a:latin typeface="Arial"/>
                <a:cs typeface="Arial"/>
              </a:rPr>
              <a:t>FAT</a:t>
            </a:r>
            <a:r>
              <a:rPr sz="3600" b="1" spc="-55" dirty="0">
                <a:latin typeface="Arial"/>
                <a:cs typeface="Arial"/>
              </a:rPr>
              <a:t> </a:t>
            </a:r>
            <a:r>
              <a:rPr sz="3600" b="1" spc="-5" dirty="0">
                <a:latin typeface="Arial"/>
                <a:cs typeface="Arial"/>
              </a:rPr>
              <a:t>NECROSIS</a:t>
            </a:r>
            <a:endParaRPr sz="36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6304026"/>
            <a:ext cx="5745480" cy="5524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329177" y="6418326"/>
            <a:ext cx="3990975" cy="438150"/>
          </a:xfrm>
          <a:custGeom>
            <a:avLst/>
            <a:gdLst/>
            <a:ahLst/>
            <a:cxnLst/>
            <a:rect l="l" t="t" r="r" b="b"/>
            <a:pathLst>
              <a:path w="3990975" h="438150">
                <a:moveTo>
                  <a:pt x="3990593" y="323850"/>
                </a:moveTo>
                <a:lnTo>
                  <a:pt x="3582924" y="0"/>
                </a:lnTo>
                <a:lnTo>
                  <a:pt x="0" y="438150"/>
                </a:lnTo>
                <a:lnTo>
                  <a:pt x="3459479" y="438150"/>
                </a:lnTo>
                <a:lnTo>
                  <a:pt x="3990593" y="323850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912102" y="6141720"/>
            <a:ext cx="2228850" cy="60045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7984997" y="5002529"/>
            <a:ext cx="1156335" cy="381000"/>
          </a:xfrm>
          <a:custGeom>
            <a:avLst/>
            <a:gdLst/>
            <a:ahLst/>
            <a:cxnLst/>
            <a:rect l="l" t="t" r="r" b="b"/>
            <a:pathLst>
              <a:path w="1156334" h="381000">
                <a:moveTo>
                  <a:pt x="1155953" y="381000"/>
                </a:moveTo>
                <a:lnTo>
                  <a:pt x="0" y="0"/>
                </a:lnTo>
                <a:lnTo>
                  <a:pt x="0" y="9144"/>
                </a:lnTo>
                <a:lnTo>
                  <a:pt x="1155953" y="381000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0" y="2359151"/>
            <a:ext cx="7984998" cy="265252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7984997" y="4840223"/>
            <a:ext cx="1155953" cy="50520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0" y="1453896"/>
            <a:ext cx="7984998" cy="347243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641597" y="0"/>
            <a:ext cx="5014722" cy="432587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8628126" y="4289297"/>
            <a:ext cx="512825" cy="47472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8694419" y="4108703"/>
            <a:ext cx="447040" cy="532130"/>
          </a:xfrm>
          <a:custGeom>
            <a:avLst/>
            <a:gdLst/>
            <a:ahLst/>
            <a:cxnLst/>
            <a:rect l="l" t="t" r="r" b="b"/>
            <a:pathLst>
              <a:path w="447040" h="532129">
                <a:moveTo>
                  <a:pt x="446531" y="531876"/>
                </a:moveTo>
                <a:lnTo>
                  <a:pt x="446531" y="274319"/>
                </a:lnTo>
                <a:lnTo>
                  <a:pt x="152399" y="0"/>
                </a:lnTo>
                <a:lnTo>
                  <a:pt x="0" y="142494"/>
                </a:lnTo>
                <a:lnTo>
                  <a:pt x="446531" y="531876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3895344" y="0"/>
            <a:ext cx="4951475" cy="4251197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940046" y="0"/>
            <a:ext cx="3991355" cy="4022597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5537453" y="0"/>
            <a:ext cx="3489198" cy="3937253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9007602" y="3927347"/>
            <a:ext cx="133350" cy="152400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8894826" y="1349501"/>
            <a:ext cx="246379" cy="819150"/>
          </a:xfrm>
          <a:custGeom>
            <a:avLst/>
            <a:gdLst/>
            <a:ahLst/>
            <a:cxnLst/>
            <a:rect l="l" t="t" r="r" b="b"/>
            <a:pathLst>
              <a:path w="246379" h="819150">
                <a:moveTo>
                  <a:pt x="246125" y="819150"/>
                </a:moveTo>
                <a:lnTo>
                  <a:pt x="246125" y="323850"/>
                </a:lnTo>
                <a:lnTo>
                  <a:pt x="121919" y="0"/>
                </a:lnTo>
                <a:lnTo>
                  <a:pt x="0" y="304800"/>
                </a:lnTo>
                <a:lnTo>
                  <a:pt x="246125" y="819150"/>
                </a:lnTo>
                <a:close/>
              </a:path>
            </a:pathLst>
          </a:custGeom>
          <a:solidFill>
            <a:srgbClr val="00008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8107680" y="0"/>
            <a:ext cx="909066" cy="1654301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8590026" y="0"/>
            <a:ext cx="541020" cy="1263395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9045702" y="1036319"/>
            <a:ext cx="95250" cy="494030"/>
          </a:xfrm>
          <a:custGeom>
            <a:avLst/>
            <a:gdLst/>
            <a:ahLst/>
            <a:cxnLst/>
            <a:rect l="l" t="t" r="r" b="b"/>
            <a:pathLst>
              <a:path w="95250" h="494030">
                <a:moveTo>
                  <a:pt x="95250" y="493775"/>
                </a:moveTo>
                <a:lnTo>
                  <a:pt x="95249" y="9905"/>
                </a:lnTo>
                <a:lnTo>
                  <a:pt x="85343" y="0"/>
                </a:lnTo>
                <a:lnTo>
                  <a:pt x="0" y="227837"/>
                </a:lnTo>
                <a:lnTo>
                  <a:pt x="95250" y="493775"/>
                </a:lnTo>
                <a:close/>
              </a:path>
            </a:pathLst>
          </a:custGeom>
          <a:solidFill>
            <a:srgbClr val="00008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3047" y="2541270"/>
            <a:ext cx="9131046" cy="2959607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3047" y="3416046"/>
            <a:ext cx="9131046" cy="2122931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3047" y="5043678"/>
            <a:ext cx="9131046" cy="656843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2058923" y="0"/>
            <a:ext cx="7075170" cy="5043677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5272278" y="0"/>
            <a:ext cx="3861816" cy="4149851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6270497" y="0"/>
            <a:ext cx="2863596" cy="3911345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7174230" y="0"/>
            <a:ext cx="1959864" cy="3292601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7451597" y="0"/>
            <a:ext cx="1682496" cy="3073145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7907273" y="0"/>
            <a:ext cx="1226820" cy="2360675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0" y="2590800"/>
            <a:ext cx="5826252" cy="2084069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5788152" y="4437126"/>
            <a:ext cx="3352800" cy="1103376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762000" y="1524000"/>
            <a:ext cx="7620000" cy="4876800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 txBox="1">
            <a:spLocks noGrp="1"/>
          </p:cNvSpPr>
          <p:nvPr>
            <p:ph type="title"/>
          </p:nvPr>
        </p:nvSpPr>
        <p:spPr>
          <a:xfrm>
            <a:off x="2630677" y="399542"/>
            <a:ext cx="3806190" cy="6356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000" b="1" spc="-5" dirty="0">
                <a:latin typeface="Arial"/>
                <a:cs typeface="Arial"/>
              </a:rPr>
              <a:t>FAT</a:t>
            </a:r>
            <a:r>
              <a:rPr sz="4000" b="1" spc="-80" dirty="0">
                <a:latin typeface="Arial"/>
                <a:cs typeface="Arial"/>
              </a:rPr>
              <a:t> </a:t>
            </a:r>
            <a:r>
              <a:rPr sz="4000" b="1" spc="-5" dirty="0">
                <a:latin typeface="Arial"/>
                <a:cs typeface="Arial"/>
              </a:rPr>
              <a:t>NECROSIS</a:t>
            </a:r>
            <a:endParaRPr sz="4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6304026"/>
            <a:ext cx="5745480" cy="5524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329177" y="6418326"/>
            <a:ext cx="3990975" cy="438150"/>
          </a:xfrm>
          <a:custGeom>
            <a:avLst/>
            <a:gdLst/>
            <a:ahLst/>
            <a:cxnLst/>
            <a:rect l="l" t="t" r="r" b="b"/>
            <a:pathLst>
              <a:path w="3990975" h="438150">
                <a:moveTo>
                  <a:pt x="3990593" y="323850"/>
                </a:moveTo>
                <a:lnTo>
                  <a:pt x="3582924" y="0"/>
                </a:lnTo>
                <a:lnTo>
                  <a:pt x="0" y="438150"/>
                </a:lnTo>
                <a:lnTo>
                  <a:pt x="3459479" y="438150"/>
                </a:lnTo>
                <a:lnTo>
                  <a:pt x="3990593" y="323850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912102" y="6141720"/>
            <a:ext cx="2228850" cy="60045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7984997" y="5002529"/>
            <a:ext cx="1156335" cy="381000"/>
          </a:xfrm>
          <a:custGeom>
            <a:avLst/>
            <a:gdLst/>
            <a:ahLst/>
            <a:cxnLst/>
            <a:rect l="l" t="t" r="r" b="b"/>
            <a:pathLst>
              <a:path w="1156334" h="381000">
                <a:moveTo>
                  <a:pt x="1155953" y="381000"/>
                </a:moveTo>
                <a:lnTo>
                  <a:pt x="0" y="0"/>
                </a:lnTo>
                <a:lnTo>
                  <a:pt x="0" y="9144"/>
                </a:lnTo>
                <a:lnTo>
                  <a:pt x="1155953" y="381000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0" y="2359151"/>
            <a:ext cx="7984998" cy="265252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7984997" y="4840223"/>
            <a:ext cx="1155953" cy="50520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0" y="1453896"/>
            <a:ext cx="7984998" cy="347243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641597" y="0"/>
            <a:ext cx="5014722" cy="432587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8628126" y="4289297"/>
            <a:ext cx="512825" cy="47472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8694419" y="4108703"/>
            <a:ext cx="447040" cy="532130"/>
          </a:xfrm>
          <a:custGeom>
            <a:avLst/>
            <a:gdLst/>
            <a:ahLst/>
            <a:cxnLst/>
            <a:rect l="l" t="t" r="r" b="b"/>
            <a:pathLst>
              <a:path w="447040" h="532129">
                <a:moveTo>
                  <a:pt x="446531" y="531876"/>
                </a:moveTo>
                <a:lnTo>
                  <a:pt x="446531" y="274319"/>
                </a:lnTo>
                <a:lnTo>
                  <a:pt x="152399" y="0"/>
                </a:lnTo>
                <a:lnTo>
                  <a:pt x="0" y="142494"/>
                </a:lnTo>
                <a:lnTo>
                  <a:pt x="446531" y="531876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3895344" y="0"/>
            <a:ext cx="4951475" cy="4251197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940046" y="0"/>
            <a:ext cx="3991355" cy="4022597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5537453" y="0"/>
            <a:ext cx="3489198" cy="3937253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9007602" y="3927347"/>
            <a:ext cx="133350" cy="152400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8894826" y="1349501"/>
            <a:ext cx="246379" cy="819150"/>
          </a:xfrm>
          <a:custGeom>
            <a:avLst/>
            <a:gdLst/>
            <a:ahLst/>
            <a:cxnLst/>
            <a:rect l="l" t="t" r="r" b="b"/>
            <a:pathLst>
              <a:path w="246379" h="819150">
                <a:moveTo>
                  <a:pt x="246125" y="819150"/>
                </a:moveTo>
                <a:lnTo>
                  <a:pt x="246125" y="323850"/>
                </a:lnTo>
                <a:lnTo>
                  <a:pt x="121919" y="0"/>
                </a:lnTo>
                <a:lnTo>
                  <a:pt x="0" y="304800"/>
                </a:lnTo>
                <a:lnTo>
                  <a:pt x="246125" y="819150"/>
                </a:lnTo>
                <a:close/>
              </a:path>
            </a:pathLst>
          </a:custGeom>
          <a:solidFill>
            <a:srgbClr val="00008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8107680" y="0"/>
            <a:ext cx="909066" cy="1654301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8590026" y="0"/>
            <a:ext cx="541020" cy="1263395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9045702" y="1036319"/>
            <a:ext cx="95250" cy="494030"/>
          </a:xfrm>
          <a:custGeom>
            <a:avLst/>
            <a:gdLst/>
            <a:ahLst/>
            <a:cxnLst/>
            <a:rect l="l" t="t" r="r" b="b"/>
            <a:pathLst>
              <a:path w="95250" h="494030">
                <a:moveTo>
                  <a:pt x="95250" y="493775"/>
                </a:moveTo>
                <a:lnTo>
                  <a:pt x="95249" y="9905"/>
                </a:lnTo>
                <a:lnTo>
                  <a:pt x="85343" y="0"/>
                </a:lnTo>
                <a:lnTo>
                  <a:pt x="0" y="227837"/>
                </a:lnTo>
                <a:lnTo>
                  <a:pt x="95250" y="493775"/>
                </a:lnTo>
                <a:close/>
              </a:path>
            </a:pathLst>
          </a:custGeom>
          <a:solidFill>
            <a:srgbClr val="00008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3047" y="2541270"/>
            <a:ext cx="9131046" cy="2959607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3047" y="3416046"/>
            <a:ext cx="9131046" cy="2122931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3047" y="5043678"/>
            <a:ext cx="9131046" cy="656843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2058923" y="0"/>
            <a:ext cx="7075170" cy="5043677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5272278" y="0"/>
            <a:ext cx="3861816" cy="4149851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6270497" y="0"/>
            <a:ext cx="2863596" cy="3911345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7174230" y="0"/>
            <a:ext cx="1959864" cy="3292601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7451597" y="0"/>
            <a:ext cx="1682496" cy="3073145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7907273" y="0"/>
            <a:ext cx="1226820" cy="2360675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0" y="2590800"/>
            <a:ext cx="5826252" cy="2084069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5788152" y="4437126"/>
            <a:ext cx="3352800" cy="1103376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 txBox="1">
            <a:spLocks noGrp="1"/>
          </p:cNvSpPr>
          <p:nvPr>
            <p:ph type="title"/>
          </p:nvPr>
        </p:nvSpPr>
        <p:spPr>
          <a:xfrm>
            <a:off x="1608795" y="485607"/>
            <a:ext cx="5925185" cy="6959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400" spc="-5" dirty="0"/>
              <a:t>FIBRINOID</a:t>
            </a:r>
            <a:r>
              <a:rPr sz="4400" spc="-35" dirty="0"/>
              <a:t> </a:t>
            </a:r>
            <a:r>
              <a:rPr sz="4400" spc="-5" dirty="0"/>
              <a:t>NECROSIS</a:t>
            </a:r>
            <a:endParaRPr sz="4400"/>
          </a:p>
        </p:txBody>
      </p:sp>
      <p:sp>
        <p:nvSpPr>
          <p:cNvPr id="32" name="object 32"/>
          <p:cNvSpPr/>
          <p:nvPr/>
        </p:nvSpPr>
        <p:spPr>
          <a:xfrm>
            <a:off x="588264" y="2657855"/>
            <a:ext cx="213360" cy="213360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582929" y="3329939"/>
            <a:ext cx="266700" cy="266700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 txBox="1"/>
          <p:nvPr/>
        </p:nvSpPr>
        <p:spPr>
          <a:xfrm>
            <a:off x="879013" y="2258099"/>
            <a:ext cx="7284084" cy="2099945"/>
          </a:xfrm>
          <a:prstGeom prst="rect">
            <a:avLst/>
          </a:prstGeom>
        </p:spPr>
        <p:txBody>
          <a:bodyPr vert="horz" wrap="square" lIns="0" tIns="135255" rIns="0" bIns="0" rtlCol="0">
            <a:spAutoFit/>
          </a:bodyPr>
          <a:lstStyle/>
          <a:p>
            <a:pPr marL="153670" indent="-28575">
              <a:lnSpc>
                <a:spcPct val="100000"/>
              </a:lnSpc>
              <a:spcBef>
                <a:spcPts val="1065"/>
              </a:spcBef>
            </a:pPr>
            <a:r>
              <a:rPr sz="4000" dirty="0">
                <a:solidFill>
                  <a:srgbClr val="FFFFFF"/>
                </a:solidFill>
                <a:latin typeface="Arial"/>
                <a:cs typeface="Arial"/>
              </a:rPr>
              <a:t>Deposition of fibrin like</a:t>
            </a:r>
            <a:r>
              <a:rPr sz="4000" spc="-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000" dirty="0">
                <a:solidFill>
                  <a:srgbClr val="FFFFFF"/>
                </a:solidFill>
                <a:latin typeface="Arial"/>
                <a:cs typeface="Arial"/>
              </a:rPr>
              <a:t>material</a:t>
            </a:r>
            <a:endParaRPr sz="4000">
              <a:latin typeface="Arial"/>
              <a:cs typeface="Arial"/>
            </a:endParaRPr>
          </a:p>
          <a:p>
            <a:pPr marL="12700" marR="5080" indent="140970">
              <a:lnSpc>
                <a:spcPct val="100000"/>
              </a:lnSpc>
              <a:spcBef>
                <a:spcPts val="965"/>
              </a:spcBef>
            </a:pPr>
            <a:r>
              <a:rPr sz="4000" dirty="0">
                <a:solidFill>
                  <a:srgbClr val="FFFFFF"/>
                </a:solidFill>
                <a:latin typeface="Arial"/>
                <a:cs typeface="Arial"/>
              </a:rPr>
              <a:t>Seen in immunologic cell</a:t>
            </a:r>
            <a:r>
              <a:rPr sz="4000" spc="-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000" dirty="0">
                <a:solidFill>
                  <a:srgbClr val="FFFFFF"/>
                </a:solidFill>
                <a:latin typeface="Arial"/>
                <a:cs typeface="Arial"/>
              </a:rPr>
              <a:t>injury,  hypertension ,peptic</a:t>
            </a:r>
            <a:r>
              <a:rPr sz="40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000" dirty="0">
                <a:solidFill>
                  <a:srgbClr val="FFFFFF"/>
                </a:solidFill>
                <a:latin typeface="Arial"/>
                <a:cs typeface="Arial"/>
              </a:rPr>
              <a:t>ulcer.</a:t>
            </a:r>
            <a:endParaRPr sz="4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6304026"/>
            <a:ext cx="5745480" cy="5524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329177" y="6418326"/>
            <a:ext cx="3990975" cy="438150"/>
          </a:xfrm>
          <a:custGeom>
            <a:avLst/>
            <a:gdLst/>
            <a:ahLst/>
            <a:cxnLst/>
            <a:rect l="l" t="t" r="r" b="b"/>
            <a:pathLst>
              <a:path w="3990975" h="438150">
                <a:moveTo>
                  <a:pt x="3990593" y="323850"/>
                </a:moveTo>
                <a:lnTo>
                  <a:pt x="3582924" y="0"/>
                </a:lnTo>
                <a:lnTo>
                  <a:pt x="0" y="438150"/>
                </a:lnTo>
                <a:lnTo>
                  <a:pt x="3459479" y="438150"/>
                </a:lnTo>
                <a:lnTo>
                  <a:pt x="3990593" y="323850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912102" y="6141720"/>
            <a:ext cx="2228850" cy="60045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7984997" y="5002529"/>
            <a:ext cx="1156335" cy="381000"/>
          </a:xfrm>
          <a:custGeom>
            <a:avLst/>
            <a:gdLst/>
            <a:ahLst/>
            <a:cxnLst/>
            <a:rect l="l" t="t" r="r" b="b"/>
            <a:pathLst>
              <a:path w="1156334" h="381000">
                <a:moveTo>
                  <a:pt x="1155953" y="381000"/>
                </a:moveTo>
                <a:lnTo>
                  <a:pt x="0" y="0"/>
                </a:lnTo>
                <a:lnTo>
                  <a:pt x="0" y="9144"/>
                </a:lnTo>
                <a:lnTo>
                  <a:pt x="1155953" y="381000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0" y="2359151"/>
            <a:ext cx="7984998" cy="265252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7984997" y="4840223"/>
            <a:ext cx="1155953" cy="50520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0" y="1453896"/>
            <a:ext cx="7984998" cy="347243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641597" y="0"/>
            <a:ext cx="5014722" cy="432587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8628126" y="4289297"/>
            <a:ext cx="512825" cy="47472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8694419" y="4108703"/>
            <a:ext cx="447040" cy="532130"/>
          </a:xfrm>
          <a:custGeom>
            <a:avLst/>
            <a:gdLst/>
            <a:ahLst/>
            <a:cxnLst/>
            <a:rect l="l" t="t" r="r" b="b"/>
            <a:pathLst>
              <a:path w="447040" h="532129">
                <a:moveTo>
                  <a:pt x="446531" y="531876"/>
                </a:moveTo>
                <a:lnTo>
                  <a:pt x="446531" y="274319"/>
                </a:lnTo>
                <a:lnTo>
                  <a:pt x="152399" y="0"/>
                </a:lnTo>
                <a:lnTo>
                  <a:pt x="0" y="142494"/>
                </a:lnTo>
                <a:lnTo>
                  <a:pt x="446531" y="531876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3895344" y="0"/>
            <a:ext cx="4951475" cy="4251197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940046" y="0"/>
            <a:ext cx="3991355" cy="4022597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5537453" y="0"/>
            <a:ext cx="3489198" cy="3937253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9007602" y="3927347"/>
            <a:ext cx="133350" cy="152400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8894826" y="1349501"/>
            <a:ext cx="246379" cy="819150"/>
          </a:xfrm>
          <a:custGeom>
            <a:avLst/>
            <a:gdLst/>
            <a:ahLst/>
            <a:cxnLst/>
            <a:rect l="l" t="t" r="r" b="b"/>
            <a:pathLst>
              <a:path w="246379" h="819150">
                <a:moveTo>
                  <a:pt x="246125" y="819150"/>
                </a:moveTo>
                <a:lnTo>
                  <a:pt x="246125" y="323850"/>
                </a:lnTo>
                <a:lnTo>
                  <a:pt x="121919" y="0"/>
                </a:lnTo>
                <a:lnTo>
                  <a:pt x="0" y="304800"/>
                </a:lnTo>
                <a:lnTo>
                  <a:pt x="246125" y="819150"/>
                </a:lnTo>
                <a:close/>
              </a:path>
            </a:pathLst>
          </a:custGeom>
          <a:solidFill>
            <a:srgbClr val="00008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8107680" y="0"/>
            <a:ext cx="909066" cy="1654301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8590026" y="0"/>
            <a:ext cx="541020" cy="1263395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9045702" y="1036319"/>
            <a:ext cx="95250" cy="494030"/>
          </a:xfrm>
          <a:custGeom>
            <a:avLst/>
            <a:gdLst/>
            <a:ahLst/>
            <a:cxnLst/>
            <a:rect l="l" t="t" r="r" b="b"/>
            <a:pathLst>
              <a:path w="95250" h="494030">
                <a:moveTo>
                  <a:pt x="95250" y="493775"/>
                </a:moveTo>
                <a:lnTo>
                  <a:pt x="95249" y="9905"/>
                </a:lnTo>
                <a:lnTo>
                  <a:pt x="85343" y="0"/>
                </a:lnTo>
                <a:lnTo>
                  <a:pt x="0" y="227837"/>
                </a:lnTo>
                <a:lnTo>
                  <a:pt x="95250" y="493775"/>
                </a:lnTo>
                <a:close/>
              </a:path>
            </a:pathLst>
          </a:custGeom>
          <a:solidFill>
            <a:srgbClr val="00008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3047" y="2541270"/>
            <a:ext cx="9131046" cy="2959607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3047" y="3416046"/>
            <a:ext cx="9131046" cy="2122931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3047" y="5043678"/>
            <a:ext cx="9131046" cy="656843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2058923" y="0"/>
            <a:ext cx="7075170" cy="5043677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5272278" y="0"/>
            <a:ext cx="3861816" cy="4149851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6270497" y="0"/>
            <a:ext cx="2863596" cy="3911345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7174230" y="0"/>
            <a:ext cx="1959864" cy="3292601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7451597" y="0"/>
            <a:ext cx="1682496" cy="3073145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7907273" y="0"/>
            <a:ext cx="1226820" cy="2360675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0" y="2590800"/>
            <a:ext cx="5826252" cy="2084069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5788152" y="4437126"/>
            <a:ext cx="3352800" cy="1103376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 txBox="1"/>
          <p:nvPr/>
        </p:nvSpPr>
        <p:spPr>
          <a:xfrm>
            <a:off x="587755" y="1390142"/>
            <a:ext cx="7670165" cy="6356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000" spc="-5" dirty="0">
                <a:solidFill>
                  <a:srgbClr val="FFFFFF"/>
                </a:solidFill>
                <a:latin typeface="Arial"/>
                <a:cs typeface="Arial"/>
              </a:rPr>
              <a:t>PATHOGENESIS OF</a:t>
            </a:r>
            <a:r>
              <a:rPr sz="4000" spc="-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000" spc="-5" dirty="0">
                <a:solidFill>
                  <a:srgbClr val="FFFFFF"/>
                </a:solidFill>
                <a:latin typeface="Arial"/>
                <a:cs typeface="Arial"/>
              </a:rPr>
              <a:t>NECROSIS</a:t>
            </a:r>
            <a:endParaRPr sz="4000"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536701" y="2639821"/>
            <a:ext cx="7875270" cy="16744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50300"/>
              </a:lnSpc>
              <a:spcBef>
                <a:spcPts val="100"/>
              </a:spcBef>
            </a:pPr>
            <a:r>
              <a:rPr sz="3600" spc="-5" dirty="0">
                <a:solidFill>
                  <a:srgbClr val="FEFFFF"/>
                </a:solidFill>
                <a:latin typeface="Arial"/>
                <a:cs typeface="Arial"/>
              </a:rPr>
              <a:t>1.</a:t>
            </a:r>
            <a:r>
              <a:rPr sz="3600" spc="-5" dirty="0">
                <a:solidFill>
                  <a:srgbClr val="FFFFFF"/>
                </a:solidFill>
                <a:latin typeface="Arial"/>
                <a:cs typeface="Arial"/>
              </a:rPr>
              <a:t>Denaturation of intracellular </a:t>
            </a:r>
            <a:r>
              <a:rPr sz="3600" spc="-10" dirty="0">
                <a:solidFill>
                  <a:srgbClr val="FFFFFF"/>
                </a:solidFill>
                <a:latin typeface="Arial"/>
                <a:cs typeface="Arial"/>
              </a:rPr>
              <a:t>proteins. </a:t>
            </a:r>
            <a:r>
              <a:rPr sz="3600" spc="-10" dirty="0">
                <a:solidFill>
                  <a:srgbClr val="FEFFFF"/>
                </a:solidFill>
                <a:latin typeface="Arial"/>
                <a:cs typeface="Arial"/>
              </a:rPr>
              <a:t> </a:t>
            </a:r>
            <a:r>
              <a:rPr sz="3600" spc="-5" dirty="0">
                <a:solidFill>
                  <a:srgbClr val="FEFFFF"/>
                </a:solidFill>
                <a:latin typeface="Arial"/>
                <a:cs typeface="Arial"/>
              </a:rPr>
              <a:t>2.</a:t>
            </a:r>
            <a:r>
              <a:rPr sz="3600" spc="-5" dirty="0">
                <a:solidFill>
                  <a:srgbClr val="FFFFFF"/>
                </a:solidFill>
                <a:latin typeface="Arial"/>
                <a:cs typeface="Arial"/>
              </a:rPr>
              <a:t>Enzymatic digestion of the</a:t>
            </a:r>
            <a:r>
              <a:rPr sz="36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spc="-5" dirty="0">
                <a:solidFill>
                  <a:srgbClr val="FFFFFF"/>
                </a:solidFill>
                <a:latin typeface="Arial"/>
                <a:cs typeface="Arial"/>
              </a:rPr>
              <a:t>cell</a:t>
            </a:r>
            <a:r>
              <a:rPr sz="2400" spc="-5" dirty="0">
                <a:solidFill>
                  <a:srgbClr val="FFFFFF"/>
                </a:solidFill>
                <a:latin typeface="Arial"/>
                <a:cs typeface="Arial"/>
              </a:rPr>
              <a:t>.</a:t>
            </a:r>
            <a:endParaRPr sz="2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6304026"/>
            <a:ext cx="5745480" cy="5524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329177" y="6418326"/>
            <a:ext cx="3990975" cy="438150"/>
          </a:xfrm>
          <a:custGeom>
            <a:avLst/>
            <a:gdLst/>
            <a:ahLst/>
            <a:cxnLst/>
            <a:rect l="l" t="t" r="r" b="b"/>
            <a:pathLst>
              <a:path w="3990975" h="438150">
                <a:moveTo>
                  <a:pt x="3990593" y="323850"/>
                </a:moveTo>
                <a:lnTo>
                  <a:pt x="3582924" y="0"/>
                </a:lnTo>
                <a:lnTo>
                  <a:pt x="0" y="438150"/>
                </a:lnTo>
                <a:lnTo>
                  <a:pt x="3459479" y="438150"/>
                </a:lnTo>
                <a:lnTo>
                  <a:pt x="3990593" y="323850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912102" y="6141720"/>
            <a:ext cx="2228850" cy="60045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7984997" y="5002529"/>
            <a:ext cx="1156335" cy="381000"/>
          </a:xfrm>
          <a:custGeom>
            <a:avLst/>
            <a:gdLst/>
            <a:ahLst/>
            <a:cxnLst/>
            <a:rect l="l" t="t" r="r" b="b"/>
            <a:pathLst>
              <a:path w="1156334" h="381000">
                <a:moveTo>
                  <a:pt x="1155953" y="381000"/>
                </a:moveTo>
                <a:lnTo>
                  <a:pt x="0" y="0"/>
                </a:lnTo>
                <a:lnTo>
                  <a:pt x="0" y="9144"/>
                </a:lnTo>
                <a:lnTo>
                  <a:pt x="1155953" y="381000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0" y="2359151"/>
            <a:ext cx="7984998" cy="265252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7984997" y="4840223"/>
            <a:ext cx="1155953" cy="50520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0" y="1453896"/>
            <a:ext cx="7984998" cy="347243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641597" y="0"/>
            <a:ext cx="5014722" cy="432587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8628126" y="4289297"/>
            <a:ext cx="512825" cy="47472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8694419" y="4108703"/>
            <a:ext cx="447040" cy="532130"/>
          </a:xfrm>
          <a:custGeom>
            <a:avLst/>
            <a:gdLst/>
            <a:ahLst/>
            <a:cxnLst/>
            <a:rect l="l" t="t" r="r" b="b"/>
            <a:pathLst>
              <a:path w="447040" h="532129">
                <a:moveTo>
                  <a:pt x="446531" y="531876"/>
                </a:moveTo>
                <a:lnTo>
                  <a:pt x="446531" y="274319"/>
                </a:lnTo>
                <a:lnTo>
                  <a:pt x="152399" y="0"/>
                </a:lnTo>
                <a:lnTo>
                  <a:pt x="0" y="142494"/>
                </a:lnTo>
                <a:lnTo>
                  <a:pt x="446531" y="531876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3895344" y="0"/>
            <a:ext cx="4951475" cy="4251197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940046" y="0"/>
            <a:ext cx="3991355" cy="4022597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5537453" y="0"/>
            <a:ext cx="3489198" cy="3937253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9007602" y="3927347"/>
            <a:ext cx="133350" cy="152400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8894826" y="1349501"/>
            <a:ext cx="246379" cy="819150"/>
          </a:xfrm>
          <a:custGeom>
            <a:avLst/>
            <a:gdLst/>
            <a:ahLst/>
            <a:cxnLst/>
            <a:rect l="l" t="t" r="r" b="b"/>
            <a:pathLst>
              <a:path w="246379" h="819150">
                <a:moveTo>
                  <a:pt x="246125" y="819150"/>
                </a:moveTo>
                <a:lnTo>
                  <a:pt x="246125" y="323850"/>
                </a:lnTo>
                <a:lnTo>
                  <a:pt x="121919" y="0"/>
                </a:lnTo>
                <a:lnTo>
                  <a:pt x="0" y="304800"/>
                </a:lnTo>
                <a:lnTo>
                  <a:pt x="246125" y="819150"/>
                </a:lnTo>
                <a:close/>
              </a:path>
            </a:pathLst>
          </a:custGeom>
          <a:solidFill>
            <a:srgbClr val="00008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8107680" y="0"/>
            <a:ext cx="909066" cy="1654301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8590026" y="0"/>
            <a:ext cx="541020" cy="1263395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9045702" y="1036319"/>
            <a:ext cx="95250" cy="494030"/>
          </a:xfrm>
          <a:custGeom>
            <a:avLst/>
            <a:gdLst/>
            <a:ahLst/>
            <a:cxnLst/>
            <a:rect l="l" t="t" r="r" b="b"/>
            <a:pathLst>
              <a:path w="95250" h="494030">
                <a:moveTo>
                  <a:pt x="95250" y="493775"/>
                </a:moveTo>
                <a:lnTo>
                  <a:pt x="95249" y="9905"/>
                </a:lnTo>
                <a:lnTo>
                  <a:pt x="85343" y="0"/>
                </a:lnTo>
                <a:lnTo>
                  <a:pt x="0" y="227837"/>
                </a:lnTo>
                <a:lnTo>
                  <a:pt x="95250" y="493775"/>
                </a:lnTo>
                <a:close/>
              </a:path>
            </a:pathLst>
          </a:custGeom>
          <a:solidFill>
            <a:srgbClr val="00008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3047" y="2541270"/>
            <a:ext cx="9131046" cy="2959607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3047" y="3416046"/>
            <a:ext cx="9131046" cy="2122931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3047" y="5043678"/>
            <a:ext cx="9131046" cy="656843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2058923" y="0"/>
            <a:ext cx="7075170" cy="5043677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5272278" y="0"/>
            <a:ext cx="3861816" cy="4149851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6270497" y="0"/>
            <a:ext cx="2863596" cy="3911345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7174230" y="0"/>
            <a:ext cx="1959864" cy="3292601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7451597" y="0"/>
            <a:ext cx="1682496" cy="3073145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7907273" y="0"/>
            <a:ext cx="1226820" cy="2360675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0" y="2590800"/>
            <a:ext cx="5826252" cy="2084069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5788152" y="4437126"/>
            <a:ext cx="3352800" cy="1103376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 txBox="1">
            <a:spLocks noGrp="1"/>
          </p:cNvSpPr>
          <p:nvPr>
            <p:ph type="title"/>
          </p:nvPr>
        </p:nvSpPr>
        <p:spPr>
          <a:xfrm>
            <a:off x="1836633" y="485607"/>
            <a:ext cx="5925185" cy="6959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400" spc="-5" dirty="0"/>
              <a:t>FIBRINOID</a:t>
            </a:r>
            <a:r>
              <a:rPr sz="4400" spc="-35" dirty="0"/>
              <a:t> </a:t>
            </a:r>
            <a:r>
              <a:rPr sz="4400" spc="-5" dirty="0"/>
              <a:t>NECROSIS</a:t>
            </a:r>
            <a:endParaRPr sz="4400"/>
          </a:p>
        </p:txBody>
      </p:sp>
      <p:sp>
        <p:nvSpPr>
          <p:cNvPr id="32" name="object 32"/>
          <p:cNvSpPr/>
          <p:nvPr/>
        </p:nvSpPr>
        <p:spPr>
          <a:xfrm>
            <a:off x="990600" y="1752600"/>
            <a:ext cx="7543800" cy="4724400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6304026"/>
            <a:ext cx="5745480" cy="5524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329177" y="6418326"/>
            <a:ext cx="3990975" cy="438150"/>
          </a:xfrm>
          <a:custGeom>
            <a:avLst/>
            <a:gdLst/>
            <a:ahLst/>
            <a:cxnLst/>
            <a:rect l="l" t="t" r="r" b="b"/>
            <a:pathLst>
              <a:path w="3990975" h="438150">
                <a:moveTo>
                  <a:pt x="3990593" y="323850"/>
                </a:moveTo>
                <a:lnTo>
                  <a:pt x="3582924" y="0"/>
                </a:lnTo>
                <a:lnTo>
                  <a:pt x="0" y="438150"/>
                </a:lnTo>
                <a:lnTo>
                  <a:pt x="3459479" y="438150"/>
                </a:lnTo>
                <a:lnTo>
                  <a:pt x="3990593" y="323850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912102" y="6141720"/>
            <a:ext cx="2228850" cy="60045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7984997" y="5002529"/>
            <a:ext cx="1156335" cy="381000"/>
          </a:xfrm>
          <a:custGeom>
            <a:avLst/>
            <a:gdLst/>
            <a:ahLst/>
            <a:cxnLst/>
            <a:rect l="l" t="t" r="r" b="b"/>
            <a:pathLst>
              <a:path w="1156334" h="381000">
                <a:moveTo>
                  <a:pt x="1155953" y="381000"/>
                </a:moveTo>
                <a:lnTo>
                  <a:pt x="0" y="0"/>
                </a:lnTo>
                <a:lnTo>
                  <a:pt x="0" y="9144"/>
                </a:lnTo>
                <a:lnTo>
                  <a:pt x="1155953" y="381000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0" y="2359151"/>
            <a:ext cx="7984998" cy="265252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7984997" y="4840223"/>
            <a:ext cx="1155953" cy="50520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0" y="1453896"/>
            <a:ext cx="7984998" cy="347243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641597" y="0"/>
            <a:ext cx="5014722" cy="432587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8628126" y="4289297"/>
            <a:ext cx="512825" cy="47472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8694419" y="4108703"/>
            <a:ext cx="447040" cy="532130"/>
          </a:xfrm>
          <a:custGeom>
            <a:avLst/>
            <a:gdLst/>
            <a:ahLst/>
            <a:cxnLst/>
            <a:rect l="l" t="t" r="r" b="b"/>
            <a:pathLst>
              <a:path w="447040" h="532129">
                <a:moveTo>
                  <a:pt x="446531" y="531876"/>
                </a:moveTo>
                <a:lnTo>
                  <a:pt x="446531" y="274319"/>
                </a:lnTo>
                <a:lnTo>
                  <a:pt x="152399" y="0"/>
                </a:lnTo>
                <a:lnTo>
                  <a:pt x="0" y="142494"/>
                </a:lnTo>
                <a:lnTo>
                  <a:pt x="446531" y="531876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3895344" y="0"/>
            <a:ext cx="4951475" cy="4251197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940046" y="0"/>
            <a:ext cx="3991355" cy="4022597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5537453" y="0"/>
            <a:ext cx="3489198" cy="3937253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9007602" y="3927347"/>
            <a:ext cx="133350" cy="152400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8894826" y="1349501"/>
            <a:ext cx="246379" cy="819150"/>
          </a:xfrm>
          <a:custGeom>
            <a:avLst/>
            <a:gdLst/>
            <a:ahLst/>
            <a:cxnLst/>
            <a:rect l="l" t="t" r="r" b="b"/>
            <a:pathLst>
              <a:path w="246379" h="819150">
                <a:moveTo>
                  <a:pt x="246125" y="819150"/>
                </a:moveTo>
                <a:lnTo>
                  <a:pt x="246125" y="323850"/>
                </a:lnTo>
                <a:lnTo>
                  <a:pt x="121919" y="0"/>
                </a:lnTo>
                <a:lnTo>
                  <a:pt x="0" y="304800"/>
                </a:lnTo>
                <a:lnTo>
                  <a:pt x="246125" y="819150"/>
                </a:lnTo>
                <a:close/>
              </a:path>
            </a:pathLst>
          </a:custGeom>
          <a:solidFill>
            <a:srgbClr val="00008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8107680" y="0"/>
            <a:ext cx="909066" cy="1654301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8590026" y="0"/>
            <a:ext cx="541020" cy="1263395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9045702" y="1036319"/>
            <a:ext cx="95250" cy="494030"/>
          </a:xfrm>
          <a:custGeom>
            <a:avLst/>
            <a:gdLst/>
            <a:ahLst/>
            <a:cxnLst/>
            <a:rect l="l" t="t" r="r" b="b"/>
            <a:pathLst>
              <a:path w="95250" h="494030">
                <a:moveTo>
                  <a:pt x="95250" y="493775"/>
                </a:moveTo>
                <a:lnTo>
                  <a:pt x="95249" y="9905"/>
                </a:lnTo>
                <a:lnTo>
                  <a:pt x="85343" y="0"/>
                </a:lnTo>
                <a:lnTo>
                  <a:pt x="0" y="227837"/>
                </a:lnTo>
                <a:lnTo>
                  <a:pt x="95250" y="493775"/>
                </a:lnTo>
                <a:close/>
              </a:path>
            </a:pathLst>
          </a:custGeom>
          <a:solidFill>
            <a:srgbClr val="00008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3047" y="2541270"/>
            <a:ext cx="9131046" cy="2959607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3047" y="3416046"/>
            <a:ext cx="9131046" cy="2122931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3047" y="5043678"/>
            <a:ext cx="9131046" cy="656843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2058923" y="0"/>
            <a:ext cx="7075170" cy="5043677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5272278" y="0"/>
            <a:ext cx="3861816" cy="4149851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6270497" y="0"/>
            <a:ext cx="2863596" cy="3911345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7174230" y="0"/>
            <a:ext cx="1959864" cy="3292601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7451597" y="0"/>
            <a:ext cx="1682496" cy="3073145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7907273" y="0"/>
            <a:ext cx="1226820" cy="2360675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0" y="2590800"/>
            <a:ext cx="5826252" cy="2084069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5788152" y="4437126"/>
            <a:ext cx="3352800" cy="1103376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 txBox="1">
            <a:spLocks noGrp="1"/>
          </p:cNvSpPr>
          <p:nvPr>
            <p:ph type="title"/>
          </p:nvPr>
        </p:nvSpPr>
        <p:spPr>
          <a:xfrm>
            <a:off x="2448519" y="398739"/>
            <a:ext cx="4094479" cy="6959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400" spc="-5" dirty="0"/>
              <a:t>MORPHOLOGY</a:t>
            </a:r>
            <a:endParaRPr sz="4400"/>
          </a:p>
        </p:txBody>
      </p:sp>
      <p:sp>
        <p:nvSpPr>
          <p:cNvPr id="32" name="object 32"/>
          <p:cNvSpPr/>
          <p:nvPr/>
        </p:nvSpPr>
        <p:spPr>
          <a:xfrm>
            <a:off x="582167" y="2731769"/>
            <a:ext cx="236220" cy="236220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582167" y="3393185"/>
            <a:ext cx="236220" cy="236220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582167" y="4054601"/>
            <a:ext cx="236220" cy="236220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582167" y="4716017"/>
            <a:ext cx="236220" cy="236220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582167" y="5377434"/>
            <a:ext cx="236220" cy="236220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582167" y="6038850"/>
            <a:ext cx="236220" cy="236220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 txBox="1"/>
          <p:nvPr/>
        </p:nvSpPr>
        <p:spPr>
          <a:xfrm>
            <a:off x="688797" y="1391513"/>
            <a:ext cx="7581265" cy="5011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5" dirty="0">
                <a:solidFill>
                  <a:srgbClr val="FFFFFF"/>
                </a:solidFill>
                <a:latin typeface="Arial"/>
                <a:cs typeface="Arial"/>
              </a:rPr>
              <a:t>CYTOPLASMIC</a:t>
            </a:r>
            <a:r>
              <a:rPr sz="36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spc="-5" dirty="0">
                <a:solidFill>
                  <a:srgbClr val="FFFFFF"/>
                </a:solidFill>
                <a:latin typeface="Arial"/>
                <a:cs typeface="Arial"/>
              </a:rPr>
              <a:t>CHANGES</a:t>
            </a:r>
            <a:endParaRPr sz="36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3300">
              <a:latin typeface="Times New Roman"/>
              <a:cs typeface="Times New Roman"/>
            </a:endParaRPr>
          </a:p>
          <a:p>
            <a:pPr marL="203200" marR="5080">
              <a:lnSpc>
                <a:spcPct val="120100"/>
              </a:lnSpc>
            </a:pPr>
            <a:r>
              <a:rPr sz="3600" spc="-5" dirty="0">
                <a:solidFill>
                  <a:srgbClr val="FFFFFF"/>
                </a:solidFill>
                <a:latin typeface="Arial"/>
                <a:cs typeface="Arial"/>
              </a:rPr>
              <a:t>Increased </a:t>
            </a:r>
            <a:r>
              <a:rPr sz="3600" spc="-10" dirty="0">
                <a:solidFill>
                  <a:srgbClr val="FFFFFF"/>
                </a:solidFill>
                <a:latin typeface="Arial"/>
                <a:cs typeface="Arial"/>
              </a:rPr>
              <a:t>eosinophilia </a:t>
            </a:r>
            <a:r>
              <a:rPr sz="3600" spc="-5" dirty="0">
                <a:solidFill>
                  <a:srgbClr val="FFFFFF"/>
                </a:solidFill>
                <a:latin typeface="Arial"/>
                <a:cs typeface="Arial"/>
              </a:rPr>
              <a:t>of </a:t>
            </a:r>
            <a:r>
              <a:rPr sz="3600" spc="-10" dirty="0">
                <a:solidFill>
                  <a:srgbClr val="FFFFFF"/>
                </a:solidFill>
                <a:latin typeface="Arial"/>
                <a:cs typeface="Arial"/>
              </a:rPr>
              <a:t>cytoplasm  </a:t>
            </a:r>
            <a:r>
              <a:rPr sz="3600" spc="-5" dirty="0">
                <a:solidFill>
                  <a:srgbClr val="FFFFFF"/>
                </a:solidFill>
                <a:latin typeface="Arial"/>
                <a:cs typeface="Arial"/>
              </a:rPr>
              <a:t>Glassy homogeneous </a:t>
            </a:r>
            <a:r>
              <a:rPr sz="3600" spc="-10" dirty="0">
                <a:solidFill>
                  <a:srgbClr val="FFFFFF"/>
                </a:solidFill>
                <a:latin typeface="Arial"/>
                <a:cs typeface="Arial"/>
              </a:rPr>
              <a:t>appearance  </a:t>
            </a:r>
            <a:r>
              <a:rPr sz="3600" spc="-5" dirty="0">
                <a:solidFill>
                  <a:srgbClr val="FFFFFF"/>
                </a:solidFill>
                <a:latin typeface="Arial"/>
                <a:cs typeface="Arial"/>
              </a:rPr>
              <a:t>Cytoplasm is vacuolated,moth </a:t>
            </a:r>
            <a:r>
              <a:rPr sz="3600" spc="-10" dirty="0">
                <a:solidFill>
                  <a:srgbClr val="FFFFFF"/>
                </a:solidFill>
                <a:latin typeface="Arial"/>
                <a:cs typeface="Arial"/>
              </a:rPr>
              <a:t>eaten  </a:t>
            </a:r>
            <a:r>
              <a:rPr sz="3600" spc="-5" dirty="0">
                <a:solidFill>
                  <a:srgbClr val="FFFFFF"/>
                </a:solidFill>
                <a:latin typeface="Arial"/>
                <a:cs typeface="Arial"/>
              </a:rPr>
              <a:t>Calcification of dead</a:t>
            </a:r>
            <a:r>
              <a:rPr sz="36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spc="-10" dirty="0">
                <a:solidFill>
                  <a:srgbClr val="FFFFFF"/>
                </a:solidFill>
                <a:latin typeface="Arial"/>
                <a:cs typeface="Arial"/>
              </a:rPr>
              <a:t>cells.</a:t>
            </a:r>
            <a:endParaRPr sz="3600">
              <a:latin typeface="Arial"/>
              <a:cs typeface="Arial"/>
            </a:endParaRPr>
          </a:p>
          <a:p>
            <a:pPr marL="203200" marR="1451610">
              <a:lnSpc>
                <a:spcPct val="120000"/>
              </a:lnSpc>
              <a:spcBef>
                <a:spcPts val="5"/>
              </a:spcBef>
            </a:pPr>
            <a:r>
              <a:rPr sz="3600" spc="-5" dirty="0">
                <a:solidFill>
                  <a:srgbClr val="FFFFFF"/>
                </a:solidFill>
                <a:latin typeface="Arial"/>
                <a:cs typeface="Arial"/>
              </a:rPr>
              <a:t>Appearance of myelin </a:t>
            </a:r>
            <a:r>
              <a:rPr sz="3600" spc="-10" dirty="0">
                <a:solidFill>
                  <a:srgbClr val="FFFFFF"/>
                </a:solidFill>
                <a:latin typeface="Arial"/>
                <a:cs typeface="Arial"/>
              </a:rPr>
              <a:t>figures  </a:t>
            </a:r>
            <a:r>
              <a:rPr sz="3600" spc="-5" dirty="0">
                <a:solidFill>
                  <a:srgbClr val="FFFFFF"/>
                </a:solidFill>
                <a:latin typeface="Arial"/>
                <a:cs typeface="Arial"/>
              </a:rPr>
              <a:t>Generation of calcium</a:t>
            </a:r>
            <a:r>
              <a:rPr sz="360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spc="-10" dirty="0">
                <a:solidFill>
                  <a:srgbClr val="FFFFFF"/>
                </a:solidFill>
                <a:latin typeface="Arial"/>
                <a:cs typeface="Arial"/>
              </a:rPr>
              <a:t>soaps</a:t>
            </a:r>
            <a:endParaRPr sz="36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6304026"/>
            <a:ext cx="5745480" cy="5524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329177" y="6418326"/>
            <a:ext cx="3990975" cy="438150"/>
          </a:xfrm>
          <a:custGeom>
            <a:avLst/>
            <a:gdLst/>
            <a:ahLst/>
            <a:cxnLst/>
            <a:rect l="l" t="t" r="r" b="b"/>
            <a:pathLst>
              <a:path w="3990975" h="438150">
                <a:moveTo>
                  <a:pt x="3990593" y="323850"/>
                </a:moveTo>
                <a:lnTo>
                  <a:pt x="3582924" y="0"/>
                </a:lnTo>
                <a:lnTo>
                  <a:pt x="0" y="438150"/>
                </a:lnTo>
                <a:lnTo>
                  <a:pt x="3459479" y="438150"/>
                </a:lnTo>
                <a:lnTo>
                  <a:pt x="3990593" y="323850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912102" y="6141720"/>
            <a:ext cx="2228850" cy="60045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7984997" y="5002529"/>
            <a:ext cx="1156335" cy="381000"/>
          </a:xfrm>
          <a:custGeom>
            <a:avLst/>
            <a:gdLst/>
            <a:ahLst/>
            <a:cxnLst/>
            <a:rect l="l" t="t" r="r" b="b"/>
            <a:pathLst>
              <a:path w="1156334" h="381000">
                <a:moveTo>
                  <a:pt x="1155953" y="381000"/>
                </a:moveTo>
                <a:lnTo>
                  <a:pt x="0" y="0"/>
                </a:lnTo>
                <a:lnTo>
                  <a:pt x="0" y="9144"/>
                </a:lnTo>
                <a:lnTo>
                  <a:pt x="1155953" y="381000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0" y="2359151"/>
            <a:ext cx="7984998" cy="265252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7984997" y="4840223"/>
            <a:ext cx="1155953" cy="50520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0" y="1453896"/>
            <a:ext cx="7984998" cy="347243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641597" y="0"/>
            <a:ext cx="5014722" cy="432587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8628126" y="4289297"/>
            <a:ext cx="512825" cy="47472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8694419" y="4108703"/>
            <a:ext cx="447040" cy="532130"/>
          </a:xfrm>
          <a:custGeom>
            <a:avLst/>
            <a:gdLst/>
            <a:ahLst/>
            <a:cxnLst/>
            <a:rect l="l" t="t" r="r" b="b"/>
            <a:pathLst>
              <a:path w="447040" h="532129">
                <a:moveTo>
                  <a:pt x="446531" y="531876"/>
                </a:moveTo>
                <a:lnTo>
                  <a:pt x="446531" y="274319"/>
                </a:lnTo>
                <a:lnTo>
                  <a:pt x="152399" y="0"/>
                </a:lnTo>
                <a:lnTo>
                  <a:pt x="0" y="142494"/>
                </a:lnTo>
                <a:lnTo>
                  <a:pt x="446531" y="531876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3895344" y="0"/>
            <a:ext cx="4951475" cy="4251197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940046" y="0"/>
            <a:ext cx="3991355" cy="4022597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5537453" y="0"/>
            <a:ext cx="3489198" cy="3937253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9007602" y="3927347"/>
            <a:ext cx="133350" cy="152400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8894826" y="1349501"/>
            <a:ext cx="246379" cy="819150"/>
          </a:xfrm>
          <a:custGeom>
            <a:avLst/>
            <a:gdLst/>
            <a:ahLst/>
            <a:cxnLst/>
            <a:rect l="l" t="t" r="r" b="b"/>
            <a:pathLst>
              <a:path w="246379" h="819150">
                <a:moveTo>
                  <a:pt x="246125" y="819150"/>
                </a:moveTo>
                <a:lnTo>
                  <a:pt x="246125" y="323850"/>
                </a:lnTo>
                <a:lnTo>
                  <a:pt x="121919" y="0"/>
                </a:lnTo>
                <a:lnTo>
                  <a:pt x="0" y="304800"/>
                </a:lnTo>
                <a:lnTo>
                  <a:pt x="246125" y="819150"/>
                </a:lnTo>
                <a:close/>
              </a:path>
            </a:pathLst>
          </a:custGeom>
          <a:solidFill>
            <a:srgbClr val="00008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8107680" y="0"/>
            <a:ext cx="909066" cy="1654301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8590026" y="0"/>
            <a:ext cx="541020" cy="1263395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9045702" y="1036319"/>
            <a:ext cx="95250" cy="494030"/>
          </a:xfrm>
          <a:custGeom>
            <a:avLst/>
            <a:gdLst/>
            <a:ahLst/>
            <a:cxnLst/>
            <a:rect l="l" t="t" r="r" b="b"/>
            <a:pathLst>
              <a:path w="95250" h="494030">
                <a:moveTo>
                  <a:pt x="95250" y="493775"/>
                </a:moveTo>
                <a:lnTo>
                  <a:pt x="95249" y="9905"/>
                </a:lnTo>
                <a:lnTo>
                  <a:pt x="85343" y="0"/>
                </a:lnTo>
                <a:lnTo>
                  <a:pt x="0" y="227837"/>
                </a:lnTo>
                <a:lnTo>
                  <a:pt x="95250" y="493775"/>
                </a:lnTo>
                <a:close/>
              </a:path>
            </a:pathLst>
          </a:custGeom>
          <a:solidFill>
            <a:srgbClr val="00008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3047" y="2541270"/>
            <a:ext cx="9131046" cy="2959607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3047" y="3416046"/>
            <a:ext cx="9131046" cy="2122931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3047" y="5043678"/>
            <a:ext cx="9131046" cy="656843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2058923" y="0"/>
            <a:ext cx="7075170" cy="5043677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5272278" y="0"/>
            <a:ext cx="3861816" cy="4149851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6270497" y="0"/>
            <a:ext cx="2863596" cy="3911345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7174230" y="0"/>
            <a:ext cx="1959864" cy="3292601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7451597" y="0"/>
            <a:ext cx="1682496" cy="3073145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7907273" y="0"/>
            <a:ext cx="1226820" cy="2360675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0" y="2590800"/>
            <a:ext cx="5826252" cy="2084069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5788152" y="4437126"/>
            <a:ext cx="3352800" cy="1103376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 txBox="1">
            <a:spLocks noGrp="1"/>
          </p:cNvSpPr>
          <p:nvPr>
            <p:ph type="title"/>
          </p:nvPr>
        </p:nvSpPr>
        <p:spPr>
          <a:xfrm>
            <a:off x="1688043" y="741639"/>
            <a:ext cx="5613400" cy="6959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400" spc="-5" dirty="0"/>
              <a:t>NUCLEAR</a:t>
            </a:r>
            <a:r>
              <a:rPr sz="4400" spc="-50" dirty="0"/>
              <a:t> </a:t>
            </a:r>
            <a:r>
              <a:rPr sz="4400" spc="-5" dirty="0"/>
              <a:t>CHANGES</a:t>
            </a:r>
            <a:endParaRPr sz="4400"/>
          </a:p>
        </p:txBody>
      </p:sp>
      <p:sp>
        <p:nvSpPr>
          <p:cNvPr id="32" name="object 32"/>
          <p:cNvSpPr txBox="1"/>
          <p:nvPr/>
        </p:nvSpPr>
        <p:spPr>
          <a:xfrm>
            <a:off x="689101" y="2030373"/>
            <a:ext cx="7644765" cy="2498090"/>
          </a:xfrm>
          <a:prstGeom prst="rect">
            <a:avLst/>
          </a:prstGeom>
        </p:spPr>
        <p:txBody>
          <a:bodyPr vert="horz" wrap="square" lIns="0" tIns="2882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270"/>
              </a:spcBef>
            </a:pPr>
            <a:r>
              <a:rPr sz="3600" spc="-5" dirty="0">
                <a:solidFill>
                  <a:srgbClr val="FFFFFF"/>
                </a:solidFill>
                <a:latin typeface="Arial"/>
                <a:cs typeface="Arial"/>
              </a:rPr>
              <a:t>1.</a:t>
            </a:r>
            <a:r>
              <a:rPr sz="36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spc="-5" dirty="0">
                <a:solidFill>
                  <a:srgbClr val="FFFFFF"/>
                </a:solidFill>
                <a:latin typeface="Arial"/>
                <a:cs typeface="Arial"/>
              </a:rPr>
              <a:t>KARYOLYSIS</a:t>
            </a:r>
            <a:endParaRPr sz="3600">
              <a:latin typeface="Arial"/>
              <a:cs typeface="Arial"/>
            </a:endParaRPr>
          </a:p>
          <a:p>
            <a:pPr marL="901700" marR="5080">
              <a:lnSpc>
                <a:spcPct val="150200"/>
              </a:lnSpc>
            </a:pPr>
            <a:r>
              <a:rPr sz="3600" spc="-5" dirty="0">
                <a:solidFill>
                  <a:srgbClr val="FFFFFF"/>
                </a:solidFill>
                <a:latin typeface="Arial"/>
                <a:cs typeface="Arial"/>
              </a:rPr>
              <a:t>Fading of basophilia of </a:t>
            </a:r>
            <a:r>
              <a:rPr sz="3600" spc="-10" dirty="0">
                <a:solidFill>
                  <a:srgbClr val="FFFFFF"/>
                </a:solidFill>
                <a:latin typeface="Arial"/>
                <a:cs typeface="Arial"/>
              </a:rPr>
              <a:t>chromatin  </a:t>
            </a:r>
            <a:r>
              <a:rPr sz="3600" spc="-5" dirty="0">
                <a:solidFill>
                  <a:srgbClr val="FFFFFF"/>
                </a:solidFill>
                <a:latin typeface="Arial"/>
                <a:cs typeface="Arial"/>
              </a:rPr>
              <a:t>Due to DNAase</a:t>
            </a:r>
            <a:r>
              <a:rPr sz="36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spc="-5" dirty="0">
                <a:solidFill>
                  <a:srgbClr val="FFFFFF"/>
                </a:solidFill>
                <a:latin typeface="Arial"/>
                <a:cs typeface="Arial"/>
              </a:rPr>
              <a:t>activity.</a:t>
            </a:r>
            <a:endParaRPr sz="3600">
              <a:latin typeface="Arial"/>
              <a:cs typeface="Arial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381000" y="5292852"/>
            <a:ext cx="914400" cy="736854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6304026"/>
            <a:ext cx="5745480" cy="5524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329177" y="6418326"/>
            <a:ext cx="3990975" cy="438150"/>
          </a:xfrm>
          <a:custGeom>
            <a:avLst/>
            <a:gdLst/>
            <a:ahLst/>
            <a:cxnLst/>
            <a:rect l="l" t="t" r="r" b="b"/>
            <a:pathLst>
              <a:path w="3990975" h="438150">
                <a:moveTo>
                  <a:pt x="3990593" y="323850"/>
                </a:moveTo>
                <a:lnTo>
                  <a:pt x="3582924" y="0"/>
                </a:lnTo>
                <a:lnTo>
                  <a:pt x="0" y="438150"/>
                </a:lnTo>
                <a:lnTo>
                  <a:pt x="3459479" y="438150"/>
                </a:lnTo>
                <a:lnTo>
                  <a:pt x="3990593" y="323850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912102" y="6141720"/>
            <a:ext cx="2228850" cy="60045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7984997" y="5002529"/>
            <a:ext cx="1156335" cy="381000"/>
          </a:xfrm>
          <a:custGeom>
            <a:avLst/>
            <a:gdLst/>
            <a:ahLst/>
            <a:cxnLst/>
            <a:rect l="l" t="t" r="r" b="b"/>
            <a:pathLst>
              <a:path w="1156334" h="381000">
                <a:moveTo>
                  <a:pt x="1155953" y="381000"/>
                </a:moveTo>
                <a:lnTo>
                  <a:pt x="0" y="0"/>
                </a:lnTo>
                <a:lnTo>
                  <a:pt x="0" y="9144"/>
                </a:lnTo>
                <a:lnTo>
                  <a:pt x="1155953" y="381000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0" y="2359151"/>
            <a:ext cx="7984998" cy="265252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7984997" y="4840223"/>
            <a:ext cx="1155953" cy="50520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0" y="1453896"/>
            <a:ext cx="7984998" cy="347243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641597" y="0"/>
            <a:ext cx="5014722" cy="432587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8628126" y="4289297"/>
            <a:ext cx="512825" cy="47472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8694419" y="4108703"/>
            <a:ext cx="447040" cy="532130"/>
          </a:xfrm>
          <a:custGeom>
            <a:avLst/>
            <a:gdLst/>
            <a:ahLst/>
            <a:cxnLst/>
            <a:rect l="l" t="t" r="r" b="b"/>
            <a:pathLst>
              <a:path w="447040" h="532129">
                <a:moveTo>
                  <a:pt x="446531" y="531876"/>
                </a:moveTo>
                <a:lnTo>
                  <a:pt x="446531" y="274319"/>
                </a:lnTo>
                <a:lnTo>
                  <a:pt x="152399" y="0"/>
                </a:lnTo>
                <a:lnTo>
                  <a:pt x="0" y="142494"/>
                </a:lnTo>
                <a:lnTo>
                  <a:pt x="446531" y="531876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3895344" y="0"/>
            <a:ext cx="4951475" cy="4251197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940046" y="0"/>
            <a:ext cx="3991355" cy="4022597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5537453" y="0"/>
            <a:ext cx="3489198" cy="3937253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9007602" y="3927347"/>
            <a:ext cx="133350" cy="152400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8894826" y="1349501"/>
            <a:ext cx="246379" cy="819150"/>
          </a:xfrm>
          <a:custGeom>
            <a:avLst/>
            <a:gdLst/>
            <a:ahLst/>
            <a:cxnLst/>
            <a:rect l="l" t="t" r="r" b="b"/>
            <a:pathLst>
              <a:path w="246379" h="819150">
                <a:moveTo>
                  <a:pt x="246125" y="819150"/>
                </a:moveTo>
                <a:lnTo>
                  <a:pt x="246125" y="323850"/>
                </a:lnTo>
                <a:lnTo>
                  <a:pt x="121919" y="0"/>
                </a:lnTo>
                <a:lnTo>
                  <a:pt x="0" y="304800"/>
                </a:lnTo>
                <a:lnTo>
                  <a:pt x="246125" y="819150"/>
                </a:lnTo>
                <a:close/>
              </a:path>
            </a:pathLst>
          </a:custGeom>
          <a:solidFill>
            <a:srgbClr val="00008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8107680" y="0"/>
            <a:ext cx="909066" cy="1654301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8590026" y="0"/>
            <a:ext cx="541020" cy="1263395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9045702" y="1036319"/>
            <a:ext cx="95250" cy="494030"/>
          </a:xfrm>
          <a:custGeom>
            <a:avLst/>
            <a:gdLst/>
            <a:ahLst/>
            <a:cxnLst/>
            <a:rect l="l" t="t" r="r" b="b"/>
            <a:pathLst>
              <a:path w="95250" h="494030">
                <a:moveTo>
                  <a:pt x="95250" y="493775"/>
                </a:moveTo>
                <a:lnTo>
                  <a:pt x="95249" y="9905"/>
                </a:lnTo>
                <a:lnTo>
                  <a:pt x="85343" y="0"/>
                </a:lnTo>
                <a:lnTo>
                  <a:pt x="0" y="227837"/>
                </a:lnTo>
                <a:lnTo>
                  <a:pt x="95250" y="493775"/>
                </a:lnTo>
                <a:close/>
              </a:path>
            </a:pathLst>
          </a:custGeom>
          <a:solidFill>
            <a:srgbClr val="00008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3047" y="2541270"/>
            <a:ext cx="9131046" cy="2959607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3047" y="3416046"/>
            <a:ext cx="9131046" cy="2122931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3047" y="5043678"/>
            <a:ext cx="9131046" cy="656843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2058923" y="0"/>
            <a:ext cx="7075170" cy="5043677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5272278" y="0"/>
            <a:ext cx="3861816" cy="4149851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6270497" y="0"/>
            <a:ext cx="2863596" cy="3911345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7174230" y="0"/>
            <a:ext cx="1959864" cy="3292601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7451597" y="0"/>
            <a:ext cx="1682496" cy="3073145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7907273" y="0"/>
            <a:ext cx="1226820" cy="2360675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0" y="2590800"/>
            <a:ext cx="5826252" cy="2084069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5788152" y="4437126"/>
            <a:ext cx="3352800" cy="1103376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 txBox="1"/>
          <p:nvPr/>
        </p:nvSpPr>
        <p:spPr>
          <a:xfrm>
            <a:off x="2818089" y="485607"/>
            <a:ext cx="3508375" cy="6959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400" spc="-5" dirty="0">
                <a:solidFill>
                  <a:srgbClr val="FFFFFF"/>
                </a:solidFill>
                <a:latin typeface="Arial"/>
                <a:cs typeface="Arial"/>
              </a:rPr>
              <a:t>2.</a:t>
            </a:r>
            <a:r>
              <a:rPr sz="4400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400" spc="-5" dirty="0">
                <a:solidFill>
                  <a:srgbClr val="FFFFFF"/>
                </a:solidFill>
                <a:latin typeface="Arial"/>
                <a:cs typeface="Arial"/>
              </a:rPr>
              <a:t>PYKNOSIS</a:t>
            </a:r>
            <a:endParaRPr sz="4400"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841502" y="2152142"/>
            <a:ext cx="5109210" cy="12452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4000" spc="-5" dirty="0">
                <a:solidFill>
                  <a:srgbClr val="FFFFFF"/>
                </a:solidFill>
                <a:latin typeface="Arial"/>
                <a:cs typeface="Arial"/>
              </a:rPr>
              <a:t>Nuclear shrinkage and  increased</a:t>
            </a:r>
            <a:r>
              <a:rPr sz="400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000" spc="-5" dirty="0">
                <a:solidFill>
                  <a:srgbClr val="FFFFFF"/>
                </a:solidFill>
                <a:latin typeface="Arial"/>
                <a:cs typeface="Arial"/>
              </a:rPr>
              <a:t>basophilia</a:t>
            </a:r>
            <a:endParaRPr sz="4000">
              <a:latin typeface="Arial"/>
              <a:cs typeface="Arial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2362200" y="4889753"/>
            <a:ext cx="1066799" cy="950976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6304026"/>
            <a:ext cx="5745480" cy="5524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329177" y="6418326"/>
            <a:ext cx="3990975" cy="438150"/>
          </a:xfrm>
          <a:custGeom>
            <a:avLst/>
            <a:gdLst/>
            <a:ahLst/>
            <a:cxnLst/>
            <a:rect l="l" t="t" r="r" b="b"/>
            <a:pathLst>
              <a:path w="3990975" h="438150">
                <a:moveTo>
                  <a:pt x="3990593" y="323850"/>
                </a:moveTo>
                <a:lnTo>
                  <a:pt x="3582924" y="0"/>
                </a:lnTo>
                <a:lnTo>
                  <a:pt x="0" y="438150"/>
                </a:lnTo>
                <a:lnTo>
                  <a:pt x="3459479" y="438150"/>
                </a:lnTo>
                <a:lnTo>
                  <a:pt x="3990593" y="323850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912102" y="6141720"/>
            <a:ext cx="2228850" cy="60045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7984997" y="5002529"/>
            <a:ext cx="1156335" cy="381000"/>
          </a:xfrm>
          <a:custGeom>
            <a:avLst/>
            <a:gdLst/>
            <a:ahLst/>
            <a:cxnLst/>
            <a:rect l="l" t="t" r="r" b="b"/>
            <a:pathLst>
              <a:path w="1156334" h="381000">
                <a:moveTo>
                  <a:pt x="1155953" y="381000"/>
                </a:moveTo>
                <a:lnTo>
                  <a:pt x="0" y="0"/>
                </a:lnTo>
                <a:lnTo>
                  <a:pt x="0" y="9144"/>
                </a:lnTo>
                <a:lnTo>
                  <a:pt x="1155953" y="381000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0" y="2359151"/>
            <a:ext cx="7984998" cy="265252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7984997" y="4840223"/>
            <a:ext cx="1155953" cy="50520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0" y="1453896"/>
            <a:ext cx="7984998" cy="347243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641597" y="0"/>
            <a:ext cx="5014722" cy="432587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8628126" y="4289297"/>
            <a:ext cx="512825" cy="47472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8694419" y="4108703"/>
            <a:ext cx="447040" cy="532130"/>
          </a:xfrm>
          <a:custGeom>
            <a:avLst/>
            <a:gdLst/>
            <a:ahLst/>
            <a:cxnLst/>
            <a:rect l="l" t="t" r="r" b="b"/>
            <a:pathLst>
              <a:path w="447040" h="532129">
                <a:moveTo>
                  <a:pt x="446531" y="531876"/>
                </a:moveTo>
                <a:lnTo>
                  <a:pt x="446531" y="274319"/>
                </a:lnTo>
                <a:lnTo>
                  <a:pt x="152399" y="0"/>
                </a:lnTo>
                <a:lnTo>
                  <a:pt x="0" y="142494"/>
                </a:lnTo>
                <a:lnTo>
                  <a:pt x="446531" y="531876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3895344" y="0"/>
            <a:ext cx="4951475" cy="4251197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940046" y="0"/>
            <a:ext cx="3991355" cy="4022597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5537453" y="0"/>
            <a:ext cx="3489198" cy="3937253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9007602" y="3927347"/>
            <a:ext cx="133350" cy="152400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8894826" y="1349501"/>
            <a:ext cx="246379" cy="819150"/>
          </a:xfrm>
          <a:custGeom>
            <a:avLst/>
            <a:gdLst/>
            <a:ahLst/>
            <a:cxnLst/>
            <a:rect l="l" t="t" r="r" b="b"/>
            <a:pathLst>
              <a:path w="246379" h="819150">
                <a:moveTo>
                  <a:pt x="246125" y="819150"/>
                </a:moveTo>
                <a:lnTo>
                  <a:pt x="246125" y="323850"/>
                </a:lnTo>
                <a:lnTo>
                  <a:pt x="121919" y="0"/>
                </a:lnTo>
                <a:lnTo>
                  <a:pt x="0" y="304800"/>
                </a:lnTo>
                <a:lnTo>
                  <a:pt x="246125" y="819150"/>
                </a:lnTo>
                <a:close/>
              </a:path>
            </a:pathLst>
          </a:custGeom>
          <a:solidFill>
            <a:srgbClr val="00008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8107680" y="0"/>
            <a:ext cx="909066" cy="1654301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8590026" y="0"/>
            <a:ext cx="541020" cy="1263395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9045702" y="1036319"/>
            <a:ext cx="95250" cy="494030"/>
          </a:xfrm>
          <a:custGeom>
            <a:avLst/>
            <a:gdLst/>
            <a:ahLst/>
            <a:cxnLst/>
            <a:rect l="l" t="t" r="r" b="b"/>
            <a:pathLst>
              <a:path w="95250" h="494030">
                <a:moveTo>
                  <a:pt x="95250" y="493775"/>
                </a:moveTo>
                <a:lnTo>
                  <a:pt x="95249" y="9905"/>
                </a:lnTo>
                <a:lnTo>
                  <a:pt x="85343" y="0"/>
                </a:lnTo>
                <a:lnTo>
                  <a:pt x="0" y="227837"/>
                </a:lnTo>
                <a:lnTo>
                  <a:pt x="95250" y="493775"/>
                </a:lnTo>
                <a:close/>
              </a:path>
            </a:pathLst>
          </a:custGeom>
          <a:solidFill>
            <a:srgbClr val="00008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3047" y="2541270"/>
            <a:ext cx="9131046" cy="2959607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3047" y="3416046"/>
            <a:ext cx="9131046" cy="2122931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3047" y="5043678"/>
            <a:ext cx="9131046" cy="656843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2058923" y="0"/>
            <a:ext cx="7075170" cy="5043677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5272278" y="0"/>
            <a:ext cx="3861816" cy="4149851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6270497" y="0"/>
            <a:ext cx="2863596" cy="3911345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7174230" y="0"/>
            <a:ext cx="1959864" cy="3292601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7451597" y="0"/>
            <a:ext cx="1682496" cy="3073145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7907273" y="0"/>
            <a:ext cx="1226820" cy="2360675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0" y="2590800"/>
            <a:ext cx="5826252" cy="2084069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5788152" y="4437126"/>
            <a:ext cx="3352800" cy="1103376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 txBox="1"/>
          <p:nvPr/>
        </p:nvSpPr>
        <p:spPr>
          <a:xfrm>
            <a:off x="2028657" y="817839"/>
            <a:ext cx="4934585" cy="6959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400" spc="-5" dirty="0">
                <a:solidFill>
                  <a:srgbClr val="FFFFFF"/>
                </a:solidFill>
                <a:latin typeface="Arial"/>
                <a:cs typeface="Arial"/>
              </a:rPr>
              <a:t>3.KARYORRHEXIS</a:t>
            </a:r>
            <a:endParaRPr sz="4400"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841502" y="2865374"/>
            <a:ext cx="7764780" cy="6356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000" spc="-5" dirty="0">
                <a:solidFill>
                  <a:srgbClr val="FFFFFF"/>
                </a:solidFill>
                <a:latin typeface="Arial"/>
                <a:cs typeface="Arial"/>
              </a:rPr>
              <a:t>Fragmentation of pyknotic</a:t>
            </a:r>
            <a:r>
              <a:rPr sz="4000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000" spc="-5" dirty="0">
                <a:solidFill>
                  <a:srgbClr val="FFFFFF"/>
                </a:solidFill>
                <a:latin typeface="Arial"/>
                <a:cs typeface="Arial"/>
              </a:rPr>
              <a:t>nucleus</a:t>
            </a:r>
            <a:endParaRPr sz="4000">
              <a:latin typeface="Arial"/>
              <a:cs typeface="Arial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3581400" y="4724400"/>
            <a:ext cx="1295400" cy="1079754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6304026"/>
            <a:ext cx="5745480" cy="5524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329177" y="6418326"/>
            <a:ext cx="3990975" cy="438150"/>
          </a:xfrm>
          <a:custGeom>
            <a:avLst/>
            <a:gdLst/>
            <a:ahLst/>
            <a:cxnLst/>
            <a:rect l="l" t="t" r="r" b="b"/>
            <a:pathLst>
              <a:path w="3990975" h="438150">
                <a:moveTo>
                  <a:pt x="3990593" y="323850"/>
                </a:moveTo>
                <a:lnTo>
                  <a:pt x="3582924" y="0"/>
                </a:lnTo>
                <a:lnTo>
                  <a:pt x="0" y="438150"/>
                </a:lnTo>
                <a:lnTo>
                  <a:pt x="3459479" y="438150"/>
                </a:lnTo>
                <a:lnTo>
                  <a:pt x="3990593" y="323850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912102" y="6141720"/>
            <a:ext cx="2228850" cy="60045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7984997" y="5002529"/>
            <a:ext cx="1156335" cy="381000"/>
          </a:xfrm>
          <a:custGeom>
            <a:avLst/>
            <a:gdLst/>
            <a:ahLst/>
            <a:cxnLst/>
            <a:rect l="l" t="t" r="r" b="b"/>
            <a:pathLst>
              <a:path w="1156334" h="381000">
                <a:moveTo>
                  <a:pt x="1155953" y="381000"/>
                </a:moveTo>
                <a:lnTo>
                  <a:pt x="0" y="0"/>
                </a:lnTo>
                <a:lnTo>
                  <a:pt x="0" y="9144"/>
                </a:lnTo>
                <a:lnTo>
                  <a:pt x="1155953" y="381000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0" y="2359151"/>
            <a:ext cx="7984998" cy="265252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7984997" y="4840223"/>
            <a:ext cx="1155953" cy="50520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0" y="1453896"/>
            <a:ext cx="7984998" cy="347243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641597" y="0"/>
            <a:ext cx="5014722" cy="432587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8628126" y="4289297"/>
            <a:ext cx="512825" cy="47472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8694419" y="4108703"/>
            <a:ext cx="447040" cy="532130"/>
          </a:xfrm>
          <a:custGeom>
            <a:avLst/>
            <a:gdLst/>
            <a:ahLst/>
            <a:cxnLst/>
            <a:rect l="l" t="t" r="r" b="b"/>
            <a:pathLst>
              <a:path w="447040" h="532129">
                <a:moveTo>
                  <a:pt x="446531" y="531876"/>
                </a:moveTo>
                <a:lnTo>
                  <a:pt x="446531" y="274319"/>
                </a:lnTo>
                <a:lnTo>
                  <a:pt x="152399" y="0"/>
                </a:lnTo>
                <a:lnTo>
                  <a:pt x="0" y="142494"/>
                </a:lnTo>
                <a:lnTo>
                  <a:pt x="446531" y="531876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3895344" y="0"/>
            <a:ext cx="4951475" cy="4251197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940046" y="0"/>
            <a:ext cx="3991355" cy="4022597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5537453" y="0"/>
            <a:ext cx="3489198" cy="3937253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9007602" y="3927347"/>
            <a:ext cx="133350" cy="152400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8894826" y="1349501"/>
            <a:ext cx="246379" cy="819150"/>
          </a:xfrm>
          <a:custGeom>
            <a:avLst/>
            <a:gdLst/>
            <a:ahLst/>
            <a:cxnLst/>
            <a:rect l="l" t="t" r="r" b="b"/>
            <a:pathLst>
              <a:path w="246379" h="819150">
                <a:moveTo>
                  <a:pt x="246125" y="819150"/>
                </a:moveTo>
                <a:lnTo>
                  <a:pt x="246125" y="323850"/>
                </a:lnTo>
                <a:lnTo>
                  <a:pt x="121919" y="0"/>
                </a:lnTo>
                <a:lnTo>
                  <a:pt x="0" y="304800"/>
                </a:lnTo>
                <a:lnTo>
                  <a:pt x="246125" y="819150"/>
                </a:lnTo>
                <a:close/>
              </a:path>
            </a:pathLst>
          </a:custGeom>
          <a:solidFill>
            <a:srgbClr val="00008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8107680" y="0"/>
            <a:ext cx="909066" cy="1654301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8590026" y="0"/>
            <a:ext cx="541020" cy="1263395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9045702" y="1036319"/>
            <a:ext cx="95250" cy="494030"/>
          </a:xfrm>
          <a:custGeom>
            <a:avLst/>
            <a:gdLst/>
            <a:ahLst/>
            <a:cxnLst/>
            <a:rect l="l" t="t" r="r" b="b"/>
            <a:pathLst>
              <a:path w="95250" h="494030">
                <a:moveTo>
                  <a:pt x="95250" y="493775"/>
                </a:moveTo>
                <a:lnTo>
                  <a:pt x="95249" y="9905"/>
                </a:lnTo>
                <a:lnTo>
                  <a:pt x="85343" y="0"/>
                </a:lnTo>
                <a:lnTo>
                  <a:pt x="0" y="227837"/>
                </a:lnTo>
                <a:lnTo>
                  <a:pt x="95250" y="493775"/>
                </a:lnTo>
                <a:close/>
              </a:path>
            </a:pathLst>
          </a:custGeom>
          <a:solidFill>
            <a:srgbClr val="00008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3047" y="2541270"/>
            <a:ext cx="9131046" cy="2959607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3047" y="3416046"/>
            <a:ext cx="9131046" cy="2122931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3047" y="5043678"/>
            <a:ext cx="9131046" cy="656843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2058923" y="0"/>
            <a:ext cx="7075170" cy="5043677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5272278" y="0"/>
            <a:ext cx="3861816" cy="4149851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6270497" y="0"/>
            <a:ext cx="2863596" cy="3911345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7174230" y="0"/>
            <a:ext cx="1959864" cy="3292601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7451597" y="0"/>
            <a:ext cx="1682496" cy="3073145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7907273" y="0"/>
            <a:ext cx="1226820" cy="2360675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0" y="2590800"/>
            <a:ext cx="5826252" cy="2084069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5788152" y="4437126"/>
            <a:ext cx="3352800" cy="1103376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 txBox="1">
            <a:spLocks noGrp="1"/>
          </p:cNvSpPr>
          <p:nvPr>
            <p:ph type="title"/>
          </p:nvPr>
        </p:nvSpPr>
        <p:spPr>
          <a:xfrm>
            <a:off x="1375054" y="454558"/>
            <a:ext cx="6395720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800" dirty="0"/>
              <a:t>TYPES OF</a:t>
            </a:r>
            <a:r>
              <a:rPr sz="4800" spc="-95" dirty="0"/>
              <a:t> </a:t>
            </a:r>
            <a:r>
              <a:rPr sz="4800" dirty="0"/>
              <a:t>NECROSIS</a:t>
            </a:r>
            <a:endParaRPr sz="4800"/>
          </a:p>
        </p:txBody>
      </p:sp>
      <p:sp>
        <p:nvSpPr>
          <p:cNvPr id="32" name="object 32"/>
          <p:cNvSpPr/>
          <p:nvPr/>
        </p:nvSpPr>
        <p:spPr>
          <a:xfrm>
            <a:off x="588264" y="2124455"/>
            <a:ext cx="213360" cy="213360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582929" y="2796539"/>
            <a:ext cx="266700" cy="266700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582929" y="3543300"/>
            <a:ext cx="266700" cy="266700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582929" y="4263389"/>
            <a:ext cx="266700" cy="266700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582929" y="5010150"/>
            <a:ext cx="266700" cy="240029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 txBox="1"/>
          <p:nvPr/>
        </p:nvSpPr>
        <p:spPr>
          <a:xfrm>
            <a:off x="992113" y="1724700"/>
            <a:ext cx="4798695" cy="36855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0640" marR="5080" indent="-28575">
              <a:lnSpc>
                <a:spcPct val="120100"/>
              </a:lnSpc>
              <a:spcBef>
                <a:spcPts val="100"/>
              </a:spcBef>
            </a:pPr>
            <a:r>
              <a:rPr sz="4000" spc="-5" dirty="0">
                <a:solidFill>
                  <a:srgbClr val="FFFFFF"/>
                </a:solidFill>
                <a:latin typeface="Arial"/>
                <a:cs typeface="Arial"/>
              </a:rPr>
              <a:t>Coagulative </a:t>
            </a:r>
            <a:r>
              <a:rPr sz="4000" dirty="0">
                <a:solidFill>
                  <a:srgbClr val="FFFFFF"/>
                </a:solidFill>
                <a:latin typeface="Arial"/>
                <a:cs typeface="Arial"/>
              </a:rPr>
              <a:t>necrosis  </a:t>
            </a:r>
            <a:r>
              <a:rPr sz="4000" spc="-5" dirty="0">
                <a:solidFill>
                  <a:srgbClr val="FFFFFF"/>
                </a:solidFill>
                <a:latin typeface="Arial"/>
                <a:cs typeface="Arial"/>
              </a:rPr>
              <a:t>Liquefactive</a:t>
            </a:r>
            <a:r>
              <a:rPr sz="4000" spc="-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000" dirty="0">
                <a:solidFill>
                  <a:srgbClr val="FFFFFF"/>
                </a:solidFill>
                <a:latin typeface="Arial"/>
                <a:cs typeface="Arial"/>
              </a:rPr>
              <a:t>necrosis  Caseous necrosis  </a:t>
            </a:r>
            <a:r>
              <a:rPr sz="4000" spc="-5" dirty="0">
                <a:solidFill>
                  <a:srgbClr val="FFFFFF"/>
                </a:solidFill>
                <a:latin typeface="Arial"/>
                <a:cs typeface="Arial"/>
              </a:rPr>
              <a:t>Fat necrosis  </a:t>
            </a:r>
            <a:r>
              <a:rPr sz="4000" dirty="0">
                <a:solidFill>
                  <a:srgbClr val="FFFFFF"/>
                </a:solidFill>
                <a:latin typeface="Arial"/>
                <a:cs typeface="Arial"/>
              </a:rPr>
              <a:t>Fibrinoid</a:t>
            </a:r>
            <a:r>
              <a:rPr sz="40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000" dirty="0">
                <a:solidFill>
                  <a:srgbClr val="FFFFFF"/>
                </a:solidFill>
                <a:latin typeface="Arial"/>
                <a:cs typeface="Arial"/>
              </a:rPr>
              <a:t>necrosis</a:t>
            </a:r>
            <a:endParaRPr sz="4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</TotalTime>
  <Words>380</Words>
  <Application>Microsoft Office PowerPoint</Application>
  <PresentationFormat>On-screen Show (4:3)</PresentationFormat>
  <Paragraphs>85</Paragraphs>
  <Slides>40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1" baseType="lpstr">
      <vt:lpstr>Office Theme</vt:lpstr>
      <vt:lpstr>Slide 1</vt:lpstr>
      <vt:lpstr>Slide 2</vt:lpstr>
      <vt:lpstr>CAUSES OF NECROSIS</vt:lpstr>
      <vt:lpstr>Slide 4</vt:lpstr>
      <vt:lpstr>MORPHOLOGY</vt:lpstr>
      <vt:lpstr>NUCLEAR CHANGES</vt:lpstr>
      <vt:lpstr>Slide 7</vt:lpstr>
      <vt:lpstr>Slide 8</vt:lpstr>
      <vt:lpstr>TYPES OF NECROSIS</vt:lpstr>
      <vt:lpstr>COAGULATIVE NECROSIS</vt:lpstr>
      <vt:lpstr>NORMAL  HEART</vt:lpstr>
      <vt:lpstr>COAGULATIVE NECROSIS HEART</vt:lpstr>
      <vt:lpstr>COAGULATIVE  NECROSIS</vt:lpstr>
      <vt:lpstr>NORMAL SPLEEN</vt:lpstr>
      <vt:lpstr>LIQUIFACTIVE NECROSIS</vt:lpstr>
      <vt:lpstr>LIQUEFACTIVE NECROSIS BRAIN</vt:lpstr>
      <vt:lpstr>LIQUEFACTIVE NECROSIS BRAIN</vt:lpstr>
      <vt:lpstr>NORMAL BRAIN</vt:lpstr>
      <vt:lpstr>LIQUEFACTIVE NECROSIS BRAIN</vt:lpstr>
      <vt:lpstr>GANGRENOUS NECROSIS</vt:lpstr>
      <vt:lpstr>WET GANGRENE</vt:lpstr>
      <vt:lpstr>WET GANGRENE INTESTINE</vt:lpstr>
      <vt:lpstr>WET GANGRENE</vt:lpstr>
      <vt:lpstr>DRY GANGRENE</vt:lpstr>
      <vt:lpstr>DRY GANGRENE</vt:lpstr>
      <vt:lpstr>WET GANGRENE</vt:lpstr>
      <vt:lpstr>GAS GANGRENE</vt:lpstr>
      <vt:lpstr>GAS GANGRENE</vt:lpstr>
      <vt:lpstr>CASEOUS NECROSIS</vt:lpstr>
      <vt:lpstr>CASEOUS NECROSIS LUNG</vt:lpstr>
      <vt:lpstr>CASEOUS NECROSIS LUNG</vt:lpstr>
      <vt:lpstr>CASEOUS NECROSIS LYMPHNODE</vt:lpstr>
      <vt:lpstr>CASEOUS NECROSIS LYMPH NODE</vt:lpstr>
      <vt:lpstr>CASEOUS NECROSIS</vt:lpstr>
      <vt:lpstr>CASEATION NECROSIS LYMPH NODE</vt:lpstr>
      <vt:lpstr>FAT NECROSIS</vt:lpstr>
      <vt:lpstr>FAT NECROSIS</vt:lpstr>
      <vt:lpstr>FAT NECROSIS</vt:lpstr>
      <vt:lpstr>FIBRINOID NECROSIS</vt:lpstr>
      <vt:lpstr>FIBRINOID NECROSIS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NECROSIS</dc:title>
  <dc:creator>balugeetha</dc:creator>
  <cp:lastModifiedBy>Windows User</cp:lastModifiedBy>
  <cp:revision>3</cp:revision>
  <dcterms:created xsi:type="dcterms:W3CDTF">2020-03-03T08:19:23Z</dcterms:created>
  <dcterms:modified xsi:type="dcterms:W3CDTF">2020-03-03T12:11:37Z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2008-11-08T00:00:00Z</vt:filetime>
  </property>
  <property fmtid="{D5CDD505-2E9C-101B-9397-08002B2CF9AE}" pid="3" name="Creator">
    <vt:lpwstr>Acrobat PDFMaker 9.0 for PowerPoint</vt:lpwstr>
  </property>
  <property fmtid="{D5CDD505-2E9C-101B-9397-08002B2CF9AE}" pid="4" name="LastSaved">
    <vt:filetime>2020-03-03T00:00:00Z</vt:filetime>
  </property>
</Properties>
</file>